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theme/theme7.xml" ContentType="application/vnd.openxmlformats-officedocument.theme+xml"/>
  <Override PartName="/ppt/slideLayouts/slideLayout8.xml" ContentType="application/vnd.openxmlformats-officedocument.presentationml.slideLayout+xml"/>
  <Override PartName="/ppt/theme/theme8.xml" ContentType="application/vnd.openxmlformats-officedocument.theme+xml"/>
  <Override PartName="/ppt/slideLayouts/slideLayout9.xml" ContentType="application/vnd.openxmlformats-officedocument.presentationml.slideLayout+xml"/>
  <Override PartName="/ppt/theme/theme9.xml" ContentType="application/vnd.openxmlformats-officedocument.theme+xml"/>
  <Override PartName="/ppt/slideLayouts/slideLayout10.xml" ContentType="application/vnd.openxmlformats-officedocument.presentationml.slideLayout+xml"/>
  <Override PartName="/ppt/theme/theme10.xml" ContentType="application/vnd.openxmlformats-officedocument.theme+xml"/>
  <Override PartName="/ppt/slideLayouts/slideLayout11.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 id="2147483658" r:id="rId6"/>
    <p:sldMasterId id="2147483660" r:id="rId7"/>
    <p:sldMasterId id="2147483662" r:id="rId8"/>
    <p:sldMasterId id="2147483664" r:id="rId9"/>
    <p:sldMasterId id="2147483666" r:id="rId10"/>
    <p:sldMasterId id="2147483668" r:id="rId11"/>
  </p:sldMasterIdLst>
  <p:notesMasterIdLst>
    <p:notesMasterId r:id="rId43"/>
  </p:notesMasterIdLst>
  <p:sldIdLst>
    <p:sldId id="256" r:id="rId12"/>
    <p:sldId id="257" r:id="rId13"/>
    <p:sldId id="258" r:id="rId14"/>
    <p:sldId id="259" r:id="rId15"/>
    <p:sldId id="260" r:id="rId16"/>
    <p:sldId id="261" r:id="rId17"/>
    <p:sldId id="286" r:id="rId18"/>
    <p:sldId id="262" r:id="rId19"/>
    <p:sldId id="263" r:id="rId20"/>
    <p:sldId id="264" r:id="rId21"/>
    <p:sldId id="265" r:id="rId22"/>
    <p:sldId id="266" r:id="rId23"/>
    <p:sldId id="267" r:id="rId24"/>
    <p:sldId id="268" r:id="rId25"/>
    <p:sldId id="269" r:id="rId26"/>
    <p:sldId id="270" r:id="rId27"/>
    <p:sldId id="284" r:id="rId28"/>
    <p:sldId id="271" r:id="rId29"/>
    <p:sldId id="272" r:id="rId30"/>
    <p:sldId id="273" r:id="rId31"/>
    <p:sldId id="274" r:id="rId32"/>
    <p:sldId id="275" r:id="rId33"/>
    <p:sldId id="276" r:id="rId34"/>
    <p:sldId id="277" r:id="rId35"/>
    <p:sldId id="278" r:id="rId36"/>
    <p:sldId id="285" r:id="rId37"/>
    <p:sldId id="287" r:id="rId38"/>
    <p:sldId id="280" r:id="rId39"/>
    <p:sldId id="281" r:id="rId40"/>
    <p:sldId id="282" r:id="rId41"/>
    <p:sldId id="283" r:id="rId42"/>
  </p:sldIdLst>
  <p:sldSz cx="9144000" cy="5143500" type="screen16x9"/>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3383" autoAdjust="0"/>
  </p:normalViewPr>
  <p:slideViewPr>
    <p:cSldViewPr snapToGrid="0" showGuides="1">
      <p:cViewPr varScale="1">
        <p:scale>
          <a:sx n="76" d="100"/>
          <a:sy n="76" d="100"/>
        </p:scale>
        <p:origin x="2028" y="9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notesMaster" Target="notesMasters/notesMaster1.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theme" Target="theme/theme1.xml"/><Relationship Id="rId20" Type="http://schemas.openxmlformats.org/officeDocument/2006/relationships/slide" Target="slides/slide9.xml"/><Relationship Id="rId41" Type="http://schemas.openxmlformats.org/officeDocument/2006/relationships/slide" Target="slides/slide3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1" name="PlaceHolder 1"/>
          <p:cNvSpPr>
            <a:spLocks noGrp="1" noRot="1" noChangeAspect="1"/>
          </p:cNvSpPr>
          <p:nvPr>
            <p:ph type="sldImg"/>
          </p:nvPr>
        </p:nvSpPr>
        <p:spPr>
          <a:xfrm>
            <a:off x="0" y="812520"/>
            <a:ext cx="0" cy="0"/>
          </a:xfrm>
          <a:prstGeom prst="rect">
            <a:avLst/>
          </a:prstGeom>
          <a:noFill/>
          <a:ln w="0">
            <a:noFill/>
          </a:ln>
        </p:spPr>
        <p:txBody>
          <a:bodyPr lIns="0" tIns="0" rIns="0" bIns="0" anchor="ctr">
            <a:noAutofit/>
          </a:bodyPr>
          <a:lstStyle/>
          <a:p>
            <a:r>
              <a:rPr lang="nl-NL" sz="1400" b="0" strike="noStrike" spc="-1">
                <a:solidFill>
                  <a:schemeClr val="dk1"/>
                </a:solidFill>
                <a:latin typeface="Calibri"/>
              </a:rPr>
              <a:t>Klik om de dia te verplaatsen</a:t>
            </a:r>
          </a:p>
        </p:txBody>
      </p:sp>
      <p:sp>
        <p:nvSpPr>
          <p:cNvPr id="72"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pPr marL="216000" indent="-216000">
              <a:buNone/>
            </a:pPr>
            <a:r>
              <a:rPr lang="nl-NL" sz="2000" b="0" strike="noStrike" spc="-1">
                <a:solidFill>
                  <a:srgbClr val="000000"/>
                </a:solidFill>
                <a:latin typeface="Arial"/>
              </a:rPr>
              <a:t>Klik om de opmaak van de notities te bewerken</a:t>
            </a:r>
          </a:p>
        </p:txBody>
      </p:sp>
      <p:sp>
        <p:nvSpPr>
          <p:cNvPr id="73"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pPr indent="0">
              <a:buNone/>
            </a:pPr>
            <a:r>
              <a:rPr lang="nl-NL" sz="1400" b="0" strike="noStrike" spc="-1">
                <a:solidFill>
                  <a:srgbClr val="000000"/>
                </a:solidFill>
                <a:latin typeface="Times New Roman"/>
              </a:rPr>
              <a:t>&lt;koptekst&gt;</a:t>
            </a:r>
          </a:p>
        </p:txBody>
      </p:sp>
      <p:sp>
        <p:nvSpPr>
          <p:cNvPr id="74" name="PlaceHolder 4"/>
          <p:cNvSpPr>
            <a:spLocks noGrp="1"/>
          </p:cNvSpPr>
          <p:nvPr>
            <p:ph type="dt" idx="23"/>
          </p:nvPr>
        </p:nvSpPr>
        <p:spPr>
          <a:xfrm>
            <a:off x="4278960" y="0"/>
            <a:ext cx="3280680" cy="534240"/>
          </a:xfrm>
          <a:prstGeom prst="rect">
            <a:avLst/>
          </a:prstGeom>
          <a:noFill/>
          <a:ln w="0">
            <a:noFill/>
          </a:ln>
        </p:spPr>
        <p:txBody>
          <a:bodyPr lIns="0" tIns="0" rIns="0" bIns="0" anchor="t">
            <a:noAutofit/>
          </a:bodyPr>
          <a:lstStyle>
            <a:lvl1pPr indent="0" algn="r">
              <a:buNone/>
              <a:defRPr lang="nl-NL" sz="1400" b="0" strike="noStrike" spc="-1">
                <a:solidFill>
                  <a:srgbClr val="000000"/>
                </a:solidFill>
                <a:latin typeface="Times New Roman"/>
              </a:defRPr>
            </a:lvl1pPr>
          </a:lstStyle>
          <a:p>
            <a:pPr indent="0" algn="r">
              <a:buNone/>
            </a:pPr>
            <a:r>
              <a:rPr lang="nl-NL" sz="1400" b="0" strike="noStrike" spc="-1">
                <a:solidFill>
                  <a:srgbClr val="000000"/>
                </a:solidFill>
                <a:latin typeface="Times New Roman"/>
              </a:rPr>
              <a:t>&lt;datum/tijd&gt;</a:t>
            </a:r>
          </a:p>
        </p:txBody>
      </p:sp>
      <p:sp>
        <p:nvSpPr>
          <p:cNvPr id="75" name="PlaceHolder 5"/>
          <p:cNvSpPr>
            <a:spLocks noGrp="1"/>
          </p:cNvSpPr>
          <p:nvPr>
            <p:ph type="ftr" idx="24"/>
          </p:nvPr>
        </p:nvSpPr>
        <p:spPr>
          <a:xfrm>
            <a:off x="0" y="10157400"/>
            <a:ext cx="3280680" cy="534240"/>
          </a:xfrm>
          <a:prstGeom prst="rect">
            <a:avLst/>
          </a:prstGeom>
          <a:noFill/>
          <a:ln w="0">
            <a:noFill/>
          </a:ln>
        </p:spPr>
        <p:txBody>
          <a:bodyPr lIns="0" tIns="0" rIns="0" bIns="0" anchor="b">
            <a:noAutofit/>
          </a:bodyPr>
          <a:lstStyle>
            <a:lvl1pPr indent="0">
              <a:buNone/>
              <a:defRPr lang="nl-NL" sz="1400" b="0" strike="noStrike" spc="-1">
                <a:solidFill>
                  <a:srgbClr val="000000"/>
                </a:solidFill>
                <a:latin typeface="Times New Roman"/>
              </a:defRPr>
            </a:lvl1pPr>
          </a:lstStyle>
          <a:p>
            <a:pPr indent="0">
              <a:buNone/>
            </a:pPr>
            <a:r>
              <a:rPr lang="nl-NL" sz="1400" b="0" strike="noStrike" spc="-1">
                <a:solidFill>
                  <a:srgbClr val="000000"/>
                </a:solidFill>
                <a:latin typeface="Times New Roman"/>
              </a:rPr>
              <a:t>&lt;voettekst&gt;</a:t>
            </a:r>
          </a:p>
        </p:txBody>
      </p:sp>
      <p:sp>
        <p:nvSpPr>
          <p:cNvPr id="76" name="PlaceHolder 6"/>
          <p:cNvSpPr>
            <a:spLocks noGrp="1"/>
          </p:cNvSpPr>
          <p:nvPr>
            <p:ph type="sldNum" idx="25"/>
          </p:nvPr>
        </p:nvSpPr>
        <p:spPr>
          <a:xfrm>
            <a:off x="4278960" y="10157400"/>
            <a:ext cx="3280680" cy="534240"/>
          </a:xfrm>
          <a:prstGeom prst="rect">
            <a:avLst/>
          </a:prstGeom>
          <a:noFill/>
          <a:ln w="0">
            <a:noFill/>
          </a:ln>
        </p:spPr>
        <p:txBody>
          <a:bodyPr lIns="0" tIns="0" rIns="0" bIns="0" anchor="b">
            <a:noAutofit/>
          </a:bodyPr>
          <a:lstStyle>
            <a:lvl1pPr indent="0" algn="r">
              <a:buNone/>
              <a:defRPr lang="nl-NL" sz="1400" b="0" strike="noStrike" spc="-1">
                <a:solidFill>
                  <a:srgbClr val="000000"/>
                </a:solidFill>
                <a:latin typeface="Times New Roman"/>
              </a:defRPr>
            </a:lvl1pPr>
          </a:lstStyle>
          <a:p>
            <a:pPr indent="0" algn="r">
              <a:buNone/>
            </a:pPr>
            <a:fld id="{C842F8A4-8380-4852-9D76-8EBE9C46D7FA}" type="slidenum">
              <a:rPr lang="nl-NL" sz="1400" b="0" strike="noStrike" spc="-1">
                <a:solidFill>
                  <a:srgbClr val="000000"/>
                </a:solidFill>
                <a:latin typeface="Times New Roman"/>
              </a:rPr>
              <a:t>‹nr.›</a:t>
            </a:fld>
            <a:endParaRPr lang="nl-NL"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malwarebytes.com/nl/malware"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s://www.malwarebytes.com/nl/ransomware"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nl.norton.com/blog/emerging-threats/what-is-social-engineering"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ic3.gov/Media/Y2022/PSA220118" TargetMode="External"/><Relationship Id="rId2" Type="http://schemas.openxmlformats.org/officeDocument/2006/relationships/slide" Target="../slides/slide25.xml"/><Relationship Id="rId1" Type="http://schemas.openxmlformats.org/officeDocument/2006/relationships/notesMaster" Target="../notesMasters/notesMaster1.xml"/><Relationship Id="rId4" Type="http://schemas.openxmlformats.org/officeDocument/2006/relationships/hyperlink" Target="https://nl.norton.com/blog/emerging-threats/what-is-social-engineering" TargetMode="Externa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www.identitytheft.gov/"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haveibeenpwned.com/"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scatteredsecrets.com/"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idx="25"/>
          </p:nvPr>
        </p:nvSpPr>
        <p:spPr/>
        <p:txBody>
          <a:bodyPr/>
          <a:lstStyle/>
          <a:p>
            <a:pPr indent="0" algn="r">
              <a:buNone/>
            </a:pPr>
            <a:fld id="{C842F8A4-8380-4852-9D76-8EBE9C46D7FA}" type="slidenum">
              <a:rPr lang="nl-NL" sz="1400" b="0" strike="noStrike" spc="-1" smtClean="0">
                <a:solidFill>
                  <a:srgbClr val="000000"/>
                </a:solidFill>
                <a:latin typeface="Times New Roman"/>
              </a:rPr>
              <a:t>1</a:t>
            </a:fld>
            <a:endParaRPr lang="nl-NL" sz="1400" b="0" strike="noStrike" spc="-1">
              <a:solidFill>
                <a:srgbClr val="000000"/>
              </a:solidFill>
              <a:latin typeface="Times New Roman"/>
            </a:endParaRPr>
          </a:p>
        </p:txBody>
      </p:sp>
    </p:spTree>
    <p:extLst>
      <p:ext uri="{BB962C8B-B14F-4D97-AF65-F5344CB8AC3E}">
        <p14:creationId xmlns:p14="http://schemas.microsoft.com/office/powerpoint/2010/main" val="3073437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PlaceHolder 1"/>
          <p:cNvSpPr>
            <a:spLocks noGrp="1" noRot="1" noChangeAspect="1"/>
          </p:cNvSpPr>
          <p:nvPr>
            <p:ph type="sldImg"/>
          </p:nvPr>
        </p:nvSpPr>
        <p:spPr>
          <a:xfrm>
            <a:off x="685800" y="1143000"/>
            <a:ext cx="5486400" cy="3086100"/>
          </a:xfrm>
          <a:prstGeom prst="rect">
            <a:avLst/>
          </a:prstGeom>
          <a:ln w="0">
            <a:noFill/>
          </a:ln>
        </p:spPr>
      </p:sp>
      <p:sp>
        <p:nvSpPr>
          <p:cNvPr id="178"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a:bodyPr>
          <a:lstStyle/>
          <a:p>
            <a:pPr marL="216000" indent="0">
              <a:lnSpc>
                <a:spcPct val="100000"/>
              </a:lnSpc>
              <a:buNone/>
            </a:pPr>
            <a:r>
              <a:rPr lang="nl-NL" sz="2000" b="0" strike="noStrike" spc="-1" dirty="0">
                <a:solidFill>
                  <a:srgbClr val="000000"/>
                </a:solidFill>
                <a:latin typeface="Arial"/>
              </a:rPr>
              <a:t>Nepnieuws, een ander veelvoorkomend onlinerisico voor senioren.</a:t>
            </a:r>
          </a:p>
          <a:p>
            <a:pPr marL="216000" indent="0">
              <a:lnSpc>
                <a:spcPct val="100000"/>
              </a:lnSpc>
              <a:buNone/>
            </a:pPr>
            <a:r>
              <a:rPr lang="nl-NL" sz="2000" b="0" strike="noStrike" spc="-1" dirty="0">
                <a:solidFill>
                  <a:srgbClr val="000000"/>
                </a:solidFill>
                <a:latin typeface="Arial"/>
              </a:rPr>
              <a:t>Ook hier probeert de crimineel je te verleiden op een link te klikken waardoor je op een nep-site naar inloggegeven, wachtwoorden en soms om betalingen gevraagd worden. </a:t>
            </a:r>
          </a:p>
          <a:p>
            <a:pPr marL="216000" indent="0">
              <a:lnSpc>
                <a:spcPct val="100000"/>
              </a:lnSpc>
              <a:buNone/>
            </a:pPr>
            <a:endParaRPr lang="nl-NL" sz="2000" b="0" strike="noStrike" spc="-1" dirty="0">
              <a:solidFill>
                <a:srgbClr val="000000"/>
              </a:solidFill>
              <a:latin typeface="Arial"/>
            </a:endParaRPr>
          </a:p>
          <a:p>
            <a:pPr marL="216000" indent="0">
              <a:lnSpc>
                <a:spcPct val="100000"/>
              </a:lnSpc>
              <a:buNone/>
            </a:pPr>
            <a:r>
              <a:rPr lang="nl-NL" sz="2000" b="0" strike="noStrike" spc="-1" dirty="0">
                <a:solidFill>
                  <a:srgbClr val="000000"/>
                </a:solidFill>
                <a:latin typeface="Arial"/>
              </a:rPr>
              <a:t>Leg hier uit hoe nepnieuws zich verspreidt en welke potentiële negatieve</a:t>
            </a:r>
          </a:p>
          <a:p>
            <a:pPr marL="216000" indent="0">
              <a:lnSpc>
                <a:spcPct val="100000"/>
              </a:lnSpc>
              <a:buNone/>
            </a:pPr>
            <a:r>
              <a:rPr lang="nl-NL" sz="2000" b="0" strike="noStrike" spc="-1" dirty="0">
                <a:solidFill>
                  <a:srgbClr val="000000"/>
                </a:solidFill>
                <a:latin typeface="Arial"/>
              </a:rPr>
              <a:t>gevolgen het kan hebben voor individuen en de samenleving.</a:t>
            </a:r>
          </a:p>
        </p:txBody>
      </p:sp>
      <p:sp>
        <p:nvSpPr>
          <p:cNvPr id="179" name="PlaceHolder 3"/>
          <p:cNvSpPr>
            <a:spLocks noGrp="1"/>
          </p:cNvSpPr>
          <p:nvPr>
            <p:ph type="sldNum" idx="34"/>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F4EAEAC7-4BDD-4054-8A25-15643778ED77}" type="slidenum">
              <a:rPr lang="nl-NL" sz="1200" b="0" strike="noStrike" spc="-1">
                <a:solidFill>
                  <a:schemeClr val="dk1"/>
                </a:solidFill>
                <a:latin typeface="Trebuchet MS"/>
                <a:ea typeface="+mn-ea"/>
              </a:rPr>
              <a:t>10</a:t>
            </a:fld>
            <a:endParaRPr lang="nl-NL" sz="1200" b="0" strike="noStrike" spc="-1">
              <a:solidFill>
                <a:srgbClr val="000000"/>
              </a:solidFill>
              <a:latin typeface="Times New Roman"/>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PlaceHolder 1"/>
          <p:cNvSpPr>
            <a:spLocks noGrp="1" noRot="1" noChangeAspect="1"/>
          </p:cNvSpPr>
          <p:nvPr>
            <p:ph type="sldImg"/>
          </p:nvPr>
        </p:nvSpPr>
        <p:spPr>
          <a:xfrm>
            <a:off x="685800" y="1143000"/>
            <a:ext cx="5486400" cy="3086100"/>
          </a:xfrm>
          <a:prstGeom prst="rect">
            <a:avLst/>
          </a:prstGeom>
          <a:ln w="0">
            <a:noFill/>
          </a:ln>
        </p:spPr>
      </p:sp>
      <p:sp>
        <p:nvSpPr>
          <p:cNvPr id="181"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Autofit/>
          </a:bodyPr>
          <a:lstStyle/>
          <a:p>
            <a:pPr marL="216000" indent="0">
              <a:lnSpc>
                <a:spcPct val="100000"/>
              </a:lnSpc>
              <a:buNone/>
            </a:pPr>
            <a:r>
              <a:rPr lang="nl-NL" sz="2000" b="0" strike="noStrike" spc="-1" dirty="0">
                <a:solidFill>
                  <a:srgbClr val="000000"/>
                </a:solidFill>
                <a:latin typeface="Arial"/>
              </a:rPr>
              <a:t>WhatsApp-fraude, een vorm van onlinefraude die zich richt op senioren via berichtenapps.</a:t>
            </a:r>
          </a:p>
          <a:p>
            <a:pPr marL="216000" indent="0">
              <a:lnSpc>
                <a:spcPct val="100000"/>
              </a:lnSpc>
              <a:buNone/>
            </a:pPr>
            <a:r>
              <a:rPr lang="nl-NL" sz="2000" b="0" strike="noStrike" spc="-1" dirty="0">
                <a:solidFill>
                  <a:srgbClr val="000000"/>
                </a:solidFill>
                <a:latin typeface="Arial"/>
              </a:rPr>
              <a:t>Hierbij worden whatsapp berichtjes gestuurd van uit gestolen of nep accounts die voordoen alsof het voor jou bekende personen zijn.</a:t>
            </a:r>
          </a:p>
          <a:p>
            <a:pPr marL="216000" indent="0">
              <a:lnSpc>
                <a:spcPct val="100000"/>
              </a:lnSpc>
              <a:buNone/>
            </a:pPr>
            <a:r>
              <a:rPr lang="nl-NL" sz="2000" b="0" strike="noStrike" spc="-1" dirty="0">
                <a:solidFill>
                  <a:srgbClr val="000000"/>
                </a:solidFill>
                <a:latin typeface="Arial"/>
              </a:rPr>
              <a:t>Vaak vragen zij om geld over te maken.</a:t>
            </a:r>
          </a:p>
          <a:p>
            <a:pPr marL="216000" indent="0">
              <a:lnSpc>
                <a:spcPct val="100000"/>
              </a:lnSpc>
              <a:buNone/>
            </a:pPr>
            <a:r>
              <a:rPr lang="nl-NL" sz="2000" b="0" strike="noStrike" spc="-1" dirty="0">
                <a:solidFill>
                  <a:srgbClr val="000000"/>
                </a:solidFill>
                <a:latin typeface="Arial"/>
              </a:rPr>
              <a:t>Probeer die persoon op een andere wijze te benaderen en te vragen in hoe verre de informatie juist is.</a:t>
            </a:r>
          </a:p>
          <a:p>
            <a:pPr marL="216000" indent="0">
              <a:lnSpc>
                <a:spcPct val="100000"/>
              </a:lnSpc>
              <a:buNone/>
            </a:pPr>
            <a:r>
              <a:rPr lang="nl-NL" sz="2000" b="0" strike="noStrike" spc="-1" dirty="0">
                <a:solidFill>
                  <a:srgbClr val="000000"/>
                </a:solidFill>
                <a:latin typeface="Arial"/>
              </a:rPr>
              <a:t>Je zal zien dat die persoon van nergens afweet.</a:t>
            </a:r>
          </a:p>
          <a:p>
            <a:pPr marL="216000" indent="0">
              <a:lnSpc>
                <a:spcPct val="100000"/>
              </a:lnSpc>
              <a:buNone/>
            </a:pPr>
            <a:r>
              <a:rPr lang="nl-NL" sz="2000" b="0" strike="noStrike" spc="-1" dirty="0">
                <a:solidFill>
                  <a:srgbClr val="000000"/>
                </a:solidFill>
                <a:latin typeface="Arial"/>
              </a:rPr>
              <a:t>In het voorgaande hebben we al aangegeven dat de afzender vaak net echt lijkt. Het gaat hier zuiver om oplichting.</a:t>
            </a:r>
          </a:p>
          <a:p>
            <a:pPr marL="216000" indent="0">
              <a:lnSpc>
                <a:spcPct val="100000"/>
              </a:lnSpc>
              <a:buNone/>
            </a:pPr>
            <a:endParaRPr lang="nl-NL" sz="2000" b="0" strike="noStrike" spc="-1" dirty="0">
              <a:solidFill>
                <a:srgbClr val="000000"/>
              </a:solidFill>
              <a:latin typeface="Arial"/>
            </a:endParaRPr>
          </a:p>
        </p:txBody>
      </p:sp>
      <p:sp>
        <p:nvSpPr>
          <p:cNvPr id="182" name="PlaceHolder 3"/>
          <p:cNvSpPr>
            <a:spLocks noGrp="1"/>
          </p:cNvSpPr>
          <p:nvPr>
            <p:ph type="sldNum" idx="35"/>
          </p:nvPr>
        </p:nvSpPr>
        <p:spPr>
          <a:xfrm>
            <a:off x="3884760" y="8685360"/>
            <a:ext cx="2971440" cy="458280"/>
          </a:xfrm>
          <a:prstGeom prst="rect">
            <a:avLst/>
          </a:prstGeom>
          <a:noFill/>
          <a:ln w="0">
            <a:noFill/>
          </a:ln>
        </p:spPr>
        <p:txBody>
          <a:bodyPr lIns="91440" tIns="45720" rIns="91440" bIns="45720" anchor="b">
            <a:noAutofit/>
          </a:bodyPr>
          <a:lstStyle>
            <a:lvl1pPr indent="0" algn="r">
              <a:lnSpc>
                <a:spcPct val="100000"/>
              </a:lnSpc>
              <a:buNone/>
              <a:defRPr lang="nl-NL" sz="1200" b="0" strike="noStrike" spc="-1">
                <a:solidFill>
                  <a:srgbClr val="000000"/>
                </a:solidFill>
                <a:latin typeface="Trebuchet MS"/>
              </a:defRPr>
            </a:lvl1pPr>
          </a:lstStyle>
          <a:p>
            <a:pPr indent="0" algn="r">
              <a:lnSpc>
                <a:spcPct val="100000"/>
              </a:lnSpc>
              <a:buNone/>
            </a:pPr>
            <a:fld id="{31E2CAB9-FEB1-4EB3-B53F-758DE4CD5B90}" type="slidenum">
              <a:rPr lang="nl-NL" sz="1200" b="0" strike="noStrike" spc="-1">
                <a:solidFill>
                  <a:srgbClr val="000000"/>
                </a:solidFill>
                <a:latin typeface="Trebuchet MS"/>
              </a:rPr>
              <a:t>11</a:t>
            </a:fld>
            <a:endParaRPr lang="nl-NL" sz="1200" b="0" strike="noStrike" spc="-1">
              <a:solidFill>
                <a:srgbClr val="000000"/>
              </a:solidFill>
              <a:latin typeface="Times New Roman"/>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PlaceHolder 1"/>
          <p:cNvSpPr>
            <a:spLocks noGrp="1" noRot="1" noChangeAspect="1"/>
          </p:cNvSpPr>
          <p:nvPr>
            <p:ph type="sldImg"/>
          </p:nvPr>
        </p:nvSpPr>
        <p:spPr>
          <a:xfrm>
            <a:off x="685800" y="1143000"/>
            <a:ext cx="5486400" cy="3086100"/>
          </a:xfrm>
          <a:prstGeom prst="rect">
            <a:avLst/>
          </a:prstGeom>
          <a:ln w="0">
            <a:noFill/>
          </a:ln>
        </p:spPr>
      </p:sp>
      <p:sp>
        <p:nvSpPr>
          <p:cNvPr id="184"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Autofit/>
          </a:bodyPr>
          <a:lstStyle/>
          <a:p>
            <a:pPr marL="216000" indent="0">
              <a:lnSpc>
                <a:spcPct val="100000"/>
              </a:lnSpc>
              <a:buNone/>
            </a:pPr>
            <a:r>
              <a:rPr lang="nl-NL" sz="2000" b="1" strike="noStrike" spc="-1" dirty="0">
                <a:solidFill>
                  <a:srgbClr val="000000"/>
                </a:solidFill>
                <a:latin typeface="Arial"/>
              </a:rPr>
              <a:t>Sociale druk en eenzaamheid:</a:t>
            </a:r>
            <a:endParaRPr lang="nl-NL" sz="2000" b="0" strike="noStrike" spc="-1" dirty="0">
              <a:solidFill>
                <a:srgbClr val="000000"/>
              </a:solidFill>
              <a:latin typeface="Arial"/>
            </a:endParaRPr>
          </a:p>
          <a:p>
            <a:pPr marL="216000" indent="0">
              <a:lnSpc>
                <a:spcPct val="100000"/>
              </a:lnSpc>
              <a:buNone/>
            </a:pPr>
            <a:r>
              <a:rPr lang="nl-NL" sz="2000" b="0" strike="noStrike" spc="-1" dirty="0">
                <a:solidFill>
                  <a:srgbClr val="000000"/>
                </a:solidFill>
                <a:latin typeface="Arial"/>
              </a:rPr>
              <a:t>• </a:t>
            </a:r>
            <a:r>
              <a:rPr lang="nl-NL" sz="2000" b="1" strike="noStrike" spc="-1" dirty="0">
                <a:solidFill>
                  <a:srgbClr val="000000"/>
                </a:solidFill>
                <a:latin typeface="Arial"/>
              </a:rPr>
              <a:t>Onrealistische beelden: </a:t>
            </a:r>
            <a:r>
              <a:rPr lang="nl-NL" sz="2000" b="0" strike="noStrike" spc="-1" dirty="0">
                <a:solidFill>
                  <a:srgbClr val="000000"/>
                </a:solidFill>
                <a:latin typeface="Arial"/>
              </a:rPr>
              <a:t>Sociale media kunnen een onrealistisch beeld geven</a:t>
            </a:r>
          </a:p>
          <a:p>
            <a:pPr marL="216000" indent="0">
              <a:lnSpc>
                <a:spcPct val="100000"/>
              </a:lnSpc>
              <a:buNone/>
            </a:pPr>
            <a:r>
              <a:rPr lang="nl-NL" sz="2000" b="0" strike="noStrike" spc="-1" dirty="0">
                <a:solidFill>
                  <a:srgbClr val="000000"/>
                </a:solidFill>
                <a:latin typeface="Arial"/>
              </a:rPr>
              <a:t>van het leven van anderen, wat kan leiden tot gevoelens van</a:t>
            </a:r>
          </a:p>
          <a:p>
            <a:pPr marL="216000" indent="0">
              <a:lnSpc>
                <a:spcPct val="100000"/>
              </a:lnSpc>
              <a:buNone/>
            </a:pPr>
            <a:r>
              <a:rPr lang="nl-NL" sz="2000" b="0" strike="noStrike" spc="-1" dirty="0">
                <a:solidFill>
                  <a:srgbClr val="000000"/>
                </a:solidFill>
                <a:latin typeface="Arial"/>
              </a:rPr>
              <a:t>minderwaardigheid.</a:t>
            </a:r>
          </a:p>
          <a:p>
            <a:pPr marL="216000" indent="0">
              <a:lnSpc>
                <a:spcPct val="100000"/>
              </a:lnSpc>
              <a:buNone/>
            </a:pPr>
            <a:r>
              <a:rPr lang="nl-NL" sz="2000" b="0" strike="noStrike" spc="-1" dirty="0">
                <a:solidFill>
                  <a:srgbClr val="000000"/>
                </a:solidFill>
                <a:latin typeface="Arial"/>
              </a:rPr>
              <a:t>• </a:t>
            </a:r>
            <a:r>
              <a:rPr lang="nl-NL" sz="2000" b="1" strike="noStrike" spc="-1" dirty="0">
                <a:solidFill>
                  <a:srgbClr val="000000"/>
                </a:solidFill>
                <a:latin typeface="Arial"/>
              </a:rPr>
              <a:t>Eenzaamheid:</a:t>
            </a:r>
            <a:r>
              <a:rPr lang="nl-NL" sz="2000" b="0" strike="noStrike" spc="-1" dirty="0">
                <a:solidFill>
                  <a:srgbClr val="000000"/>
                </a:solidFill>
                <a:latin typeface="Arial"/>
              </a:rPr>
              <a:t> Hoewel sociale media contact mogelijk maken, kan het ook</a:t>
            </a:r>
          </a:p>
          <a:p>
            <a:pPr marL="216000" indent="0">
              <a:lnSpc>
                <a:spcPct val="100000"/>
              </a:lnSpc>
              <a:buNone/>
            </a:pPr>
            <a:r>
              <a:rPr lang="nl-NL" sz="2000" b="0" strike="noStrike" spc="-1" dirty="0">
                <a:solidFill>
                  <a:srgbClr val="000000"/>
                </a:solidFill>
                <a:latin typeface="Arial"/>
              </a:rPr>
              <a:t>leiden tot een gevoel van eenzaamheid als het echte sociale contact</a:t>
            </a:r>
          </a:p>
          <a:p>
            <a:pPr marL="216000" indent="0">
              <a:lnSpc>
                <a:spcPct val="100000"/>
              </a:lnSpc>
              <a:buNone/>
            </a:pPr>
            <a:r>
              <a:rPr lang="nl-NL" sz="2000" b="0" strike="noStrike" spc="-1" dirty="0">
                <a:solidFill>
                  <a:srgbClr val="000000"/>
                </a:solidFill>
                <a:latin typeface="Arial"/>
              </a:rPr>
              <a:t>vervangt.</a:t>
            </a:r>
          </a:p>
          <a:p>
            <a:pPr marL="216000" indent="0">
              <a:lnSpc>
                <a:spcPct val="100000"/>
              </a:lnSpc>
              <a:buNone/>
            </a:pPr>
            <a:r>
              <a:rPr lang="nl-NL" sz="2000" b="1" strike="noStrike" spc="-1" dirty="0">
                <a:solidFill>
                  <a:srgbClr val="000000"/>
                </a:solidFill>
                <a:latin typeface="Arial"/>
              </a:rPr>
              <a:t>Nepnieuws en desinformatie:</a:t>
            </a:r>
            <a:endParaRPr lang="nl-NL" sz="2000" b="0" strike="noStrike" spc="-1" dirty="0">
              <a:solidFill>
                <a:srgbClr val="000000"/>
              </a:solidFill>
              <a:latin typeface="Arial"/>
            </a:endParaRPr>
          </a:p>
          <a:p>
            <a:pPr marL="216000" indent="0">
              <a:lnSpc>
                <a:spcPct val="100000"/>
              </a:lnSpc>
              <a:buNone/>
            </a:pPr>
            <a:r>
              <a:rPr lang="nl-NL" sz="2000" b="0" strike="noStrike" spc="-1" dirty="0">
                <a:solidFill>
                  <a:srgbClr val="000000"/>
                </a:solidFill>
                <a:latin typeface="Arial"/>
              </a:rPr>
              <a:t>• </a:t>
            </a:r>
            <a:r>
              <a:rPr lang="nl-NL" sz="2000" b="1" strike="noStrike" spc="-1" dirty="0">
                <a:solidFill>
                  <a:srgbClr val="000000"/>
                </a:solidFill>
                <a:latin typeface="Arial"/>
              </a:rPr>
              <a:t>Misleidende informatie: </a:t>
            </a:r>
            <a:r>
              <a:rPr lang="nl-NL" sz="2000" b="0" strike="noStrike" spc="-1" dirty="0">
                <a:solidFill>
                  <a:srgbClr val="000000"/>
                </a:solidFill>
                <a:latin typeface="Arial"/>
              </a:rPr>
              <a:t>Ouderen kunnen vatbaar zijn voor nepnieuws en</a:t>
            </a:r>
          </a:p>
          <a:p>
            <a:pPr marL="216000" indent="0">
              <a:lnSpc>
                <a:spcPct val="100000"/>
              </a:lnSpc>
              <a:buNone/>
            </a:pPr>
            <a:r>
              <a:rPr lang="nl-NL" sz="2000" b="0" strike="noStrike" spc="-1" dirty="0">
                <a:solidFill>
                  <a:srgbClr val="000000"/>
                </a:solidFill>
                <a:latin typeface="Arial"/>
              </a:rPr>
              <a:t>desinformatie, wat kan leiden tot verkeerde beslissingen.</a:t>
            </a:r>
          </a:p>
          <a:p>
            <a:pPr marL="216000" indent="0">
              <a:lnSpc>
                <a:spcPct val="100000"/>
              </a:lnSpc>
              <a:buNone/>
            </a:pPr>
            <a:r>
              <a:rPr lang="nl-NL" sz="2000" b="1" strike="noStrike" spc="-1" dirty="0">
                <a:solidFill>
                  <a:srgbClr val="000000"/>
                </a:solidFill>
                <a:latin typeface="Arial"/>
              </a:rPr>
              <a:t>Verslaving:</a:t>
            </a:r>
            <a:endParaRPr lang="nl-NL" sz="2000" b="0" strike="noStrike" spc="-1" dirty="0">
              <a:solidFill>
                <a:srgbClr val="000000"/>
              </a:solidFill>
              <a:latin typeface="Arial"/>
            </a:endParaRPr>
          </a:p>
          <a:p>
            <a:pPr marL="216000" indent="0">
              <a:lnSpc>
                <a:spcPct val="100000"/>
              </a:lnSpc>
              <a:buNone/>
            </a:pPr>
            <a:r>
              <a:rPr lang="nl-NL" sz="2000" b="0" strike="noStrike" spc="-1" dirty="0">
                <a:solidFill>
                  <a:srgbClr val="000000"/>
                </a:solidFill>
                <a:latin typeface="Arial"/>
              </a:rPr>
              <a:t>• </a:t>
            </a:r>
            <a:r>
              <a:rPr lang="nl-NL" sz="2000" b="1" strike="noStrike" spc="-1" dirty="0">
                <a:solidFill>
                  <a:srgbClr val="000000"/>
                </a:solidFill>
                <a:latin typeface="Arial"/>
              </a:rPr>
              <a:t>Te veel tijd: </a:t>
            </a:r>
            <a:r>
              <a:rPr lang="nl-NL" sz="2000" b="0" strike="noStrike" spc="-1" dirty="0">
                <a:solidFill>
                  <a:srgbClr val="000000"/>
                </a:solidFill>
                <a:latin typeface="Arial"/>
              </a:rPr>
              <a:t>Net als bij jongere mensen kunnen ouderen verslaafd raken aan</a:t>
            </a:r>
          </a:p>
          <a:p>
            <a:pPr marL="216000" indent="0">
              <a:lnSpc>
                <a:spcPct val="100000"/>
              </a:lnSpc>
              <a:buNone/>
            </a:pPr>
            <a:r>
              <a:rPr lang="nl-NL" sz="2000" b="0" strike="noStrike" spc="-1" dirty="0">
                <a:solidFill>
                  <a:srgbClr val="000000"/>
                </a:solidFill>
                <a:latin typeface="Arial"/>
              </a:rPr>
              <a:t>sociale media, waardoor andere activiteiten in het leven naar de achtergrond</a:t>
            </a:r>
          </a:p>
          <a:p>
            <a:pPr marL="216000" indent="0">
              <a:lnSpc>
                <a:spcPct val="100000"/>
              </a:lnSpc>
              <a:buNone/>
            </a:pPr>
            <a:r>
              <a:rPr lang="nl-NL" sz="2000" b="0" strike="noStrike" spc="-1" dirty="0">
                <a:solidFill>
                  <a:srgbClr val="000000"/>
                </a:solidFill>
                <a:latin typeface="Arial"/>
              </a:rPr>
              <a:t>verdwijnen.</a:t>
            </a:r>
          </a:p>
        </p:txBody>
      </p:sp>
      <p:sp>
        <p:nvSpPr>
          <p:cNvPr id="185" name="PlaceHolder 3"/>
          <p:cNvSpPr>
            <a:spLocks noGrp="1"/>
          </p:cNvSpPr>
          <p:nvPr>
            <p:ph type="sldNum" idx="36"/>
          </p:nvPr>
        </p:nvSpPr>
        <p:spPr>
          <a:xfrm>
            <a:off x="3884760" y="8685360"/>
            <a:ext cx="2971440" cy="458280"/>
          </a:xfrm>
          <a:prstGeom prst="rect">
            <a:avLst/>
          </a:prstGeom>
          <a:noFill/>
          <a:ln w="0">
            <a:noFill/>
          </a:ln>
        </p:spPr>
        <p:txBody>
          <a:bodyPr lIns="91440" tIns="45720" rIns="91440" bIns="45720" anchor="b">
            <a:noAutofit/>
          </a:bodyPr>
          <a:lstStyle>
            <a:lvl1pPr indent="0" algn="r">
              <a:lnSpc>
                <a:spcPct val="100000"/>
              </a:lnSpc>
              <a:buNone/>
              <a:defRPr lang="nl-NL" sz="1200" b="0" strike="noStrike" spc="-1">
                <a:solidFill>
                  <a:srgbClr val="000000"/>
                </a:solidFill>
                <a:latin typeface="Trebuchet MS"/>
              </a:defRPr>
            </a:lvl1pPr>
          </a:lstStyle>
          <a:p>
            <a:pPr indent="0" algn="r">
              <a:lnSpc>
                <a:spcPct val="100000"/>
              </a:lnSpc>
              <a:buNone/>
            </a:pPr>
            <a:fld id="{21E54CE0-A6C1-4F45-B92B-ED2620E43341}" type="slidenum">
              <a:rPr lang="nl-NL" sz="1200" b="0" strike="noStrike" spc="-1">
                <a:solidFill>
                  <a:srgbClr val="000000"/>
                </a:solidFill>
                <a:latin typeface="Trebuchet MS"/>
              </a:rPr>
              <a:t>12</a:t>
            </a:fld>
            <a:endParaRPr lang="nl-NL" sz="1200" b="0" strike="noStrike" spc="-1">
              <a:solidFill>
                <a:srgbClr val="000000"/>
              </a:solidFill>
              <a:latin typeface="Times New Roman"/>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PlaceHolder 1"/>
          <p:cNvSpPr>
            <a:spLocks noGrp="1" noRot="1" noChangeAspect="1"/>
          </p:cNvSpPr>
          <p:nvPr>
            <p:ph type="sldImg"/>
          </p:nvPr>
        </p:nvSpPr>
        <p:spPr>
          <a:xfrm>
            <a:off x="685800" y="1143000"/>
            <a:ext cx="5486400" cy="3086100"/>
          </a:xfrm>
          <a:prstGeom prst="rect">
            <a:avLst/>
          </a:prstGeom>
          <a:ln w="0">
            <a:noFill/>
          </a:ln>
        </p:spPr>
      </p:sp>
      <p:sp>
        <p:nvSpPr>
          <p:cNvPr id="187"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a:bodyPr>
          <a:lstStyle/>
          <a:p>
            <a:pPr marL="216000" indent="-216000">
              <a:buNone/>
            </a:pPr>
            <a:r>
              <a:rPr lang="nl-NL" sz="1800" b="0" strike="noStrike" spc="-1" dirty="0">
                <a:solidFill>
                  <a:srgbClr val="000000"/>
                </a:solidFill>
                <a:latin typeface="Arial"/>
              </a:rPr>
              <a:t>Dan is er ook fraude via de telefoon.</a:t>
            </a:r>
          </a:p>
        </p:txBody>
      </p:sp>
      <p:sp>
        <p:nvSpPr>
          <p:cNvPr id="188" name="PlaceHolder 3"/>
          <p:cNvSpPr>
            <a:spLocks noGrp="1"/>
          </p:cNvSpPr>
          <p:nvPr>
            <p:ph type="sldNum" idx="37"/>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81C3DA87-A00F-4249-BA12-943955194233}" type="slidenum">
              <a:rPr lang="nl-NL" sz="1200" b="0" strike="noStrike" spc="-1">
                <a:solidFill>
                  <a:schemeClr val="dk1"/>
                </a:solidFill>
                <a:latin typeface="Trebuchet MS"/>
                <a:ea typeface="+mn-ea"/>
              </a:rPr>
              <a:t>13</a:t>
            </a:fld>
            <a:endParaRPr lang="nl-NL" sz="1200" b="0" strike="noStrike" spc="-1">
              <a:solidFill>
                <a:srgbClr val="000000"/>
              </a:solidFill>
              <a:latin typeface="Times New Roman"/>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PlaceHolder 1"/>
          <p:cNvSpPr>
            <a:spLocks noGrp="1" noRot="1" noChangeAspect="1"/>
          </p:cNvSpPr>
          <p:nvPr>
            <p:ph type="sldImg"/>
          </p:nvPr>
        </p:nvSpPr>
        <p:spPr>
          <a:xfrm>
            <a:off x="685800" y="1143000"/>
            <a:ext cx="5486400" cy="3086100"/>
          </a:xfrm>
          <a:prstGeom prst="rect">
            <a:avLst/>
          </a:prstGeom>
          <a:ln w="0">
            <a:noFill/>
          </a:ln>
        </p:spPr>
      </p:sp>
      <p:sp>
        <p:nvSpPr>
          <p:cNvPr id="190"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60833" lnSpcReduction="20000"/>
          </a:bodyPr>
          <a:lstStyle/>
          <a:p>
            <a:pPr marL="216000" indent="0">
              <a:lnSpc>
                <a:spcPct val="100000"/>
              </a:lnSpc>
              <a:buNone/>
            </a:pPr>
            <a:r>
              <a:rPr lang="nl-NL" sz="2000" b="1" strike="noStrike" spc="-1" dirty="0" err="1">
                <a:solidFill>
                  <a:srgbClr val="000000"/>
                </a:solidFill>
                <a:latin typeface="Arial"/>
              </a:rPr>
              <a:t>Spoofing</a:t>
            </a:r>
            <a:r>
              <a:rPr lang="nl-NL" sz="2000" b="1" strike="noStrike" spc="-1" dirty="0">
                <a:solidFill>
                  <a:srgbClr val="000000"/>
                </a:solidFill>
                <a:latin typeface="Arial"/>
              </a:rPr>
              <a:t>: </a:t>
            </a:r>
            <a:r>
              <a:rPr lang="nl-NL" sz="2000" b="0" strike="noStrike" spc="-1" dirty="0">
                <a:solidFill>
                  <a:srgbClr val="000000"/>
                </a:solidFill>
                <a:latin typeface="Arial"/>
              </a:rPr>
              <a:t>Criminelen bellen op met een telefoonnummer dat lijkt op dat van de</a:t>
            </a:r>
          </a:p>
          <a:p>
            <a:pPr marL="216000" indent="0">
              <a:lnSpc>
                <a:spcPct val="100000"/>
              </a:lnSpc>
              <a:buNone/>
            </a:pPr>
            <a:r>
              <a:rPr lang="nl-NL" sz="2000" b="0" strike="noStrike" spc="-1" dirty="0">
                <a:solidFill>
                  <a:srgbClr val="000000"/>
                </a:solidFill>
                <a:latin typeface="Arial"/>
              </a:rPr>
              <a:t>bank. Ze doen zich voor als bankmedewerkers en vragen om persoonlijke</a:t>
            </a:r>
          </a:p>
          <a:p>
            <a:pPr marL="216000" indent="0">
              <a:lnSpc>
                <a:spcPct val="100000"/>
              </a:lnSpc>
              <a:buNone/>
            </a:pPr>
            <a:r>
              <a:rPr lang="nl-NL" sz="2000" b="0" strike="noStrike" spc="-1" dirty="0">
                <a:solidFill>
                  <a:srgbClr val="000000"/>
                </a:solidFill>
                <a:latin typeface="Arial"/>
              </a:rPr>
              <a:t>gegevens.</a:t>
            </a:r>
          </a:p>
          <a:p>
            <a:pPr marL="216000" indent="0">
              <a:lnSpc>
                <a:spcPct val="100000"/>
              </a:lnSpc>
              <a:buNone/>
            </a:pPr>
            <a:endParaRPr lang="nl-NL" sz="2000" b="0" strike="noStrike" spc="-1" dirty="0">
              <a:solidFill>
                <a:srgbClr val="000000"/>
              </a:solidFill>
              <a:latin typeface="Arial"/>
            </a:endParaRPr>
          </a:p>
          <a:p>
            <a:pPr marL="216000" indent="0">
              <a:lnSpc>
                <a:spcPct val="100000"/>
              </a:lnSpc>
              <a:buNone/>
            </a:pPr>
            <a:r>
              <a:rPr lang="nl-NL" sz="2000" b="1" strike="noStrike" spc="-1" dirty="0">
                <a:solidFill>
                  <a:srgbClr val="000000"/>
                </a:solidFill>
                <a:latin typeface="Arial"/>
              </a:rPr>
              <a:t>Bankhelpdeskfraude: </a:t>
            </a:r>
            <a:r>
              <a:rPr lang="nl-NL" sz="2000" b="0" strike="noStrike" spc="-1" dirty="0">
                <a:solidFill>
                  <a:srgbClr val="000000"/>
                </a:solidFill>
                <a:latin typeface="Arial"/>
              </a:rPr>
              <a:t>Criminelen bellen op en doen zich voor als een</a:t>
            </a:r>
          </a:p>
          <a:p>
            <a:pPr marL="216000" indent="0">
              <a:lnSpc>
                <a:spcPct val="100000"/>
              </a:lnSpc>
              <a:buNone/>
            </a:pPr>
            <a:r>
              <a:rPr lang="nl-NL" sz="2000" b="0" strike="noStrike" spc="-1" dirty="0">
                <a:solidFill>
                  <a:srgbClr val="000000"/>
                </a:solidFill>
                <a:latin typeface="Arial"/>
              </a:rPr>
              <a:t>medewerker van de bankhelpdesk. Ze vertellen dat er iets mis is met de</a:t>
            </a:r>
          </a:p>
          <a:p>
            <a:pPr marL="216000" indent="0">
              <a:lnSpc>
                <a:spcPct val="100000"/>
              </a:lnSpc>
              <a:buNone/>
            </a:pPr>
            <a:r>
              <a:rPr lang="nl-NL" sz="2000" b="0" strike="noStrike" spc="-1" dirty="0">
                <a:solidFill>
                  <a:srgbClr val="000000"/>
                </a:solidFill>
                <a:latin typeface="Arial"/>
              </a:rPr>
              <a:t>rekening en vragen om de pincode of andere gevoelige informatie.</a:t>
            </a:r>
          </a:p>
          <a:p>
            <a:pPr marL="216000" indent="0">
              <a:lnSpc>
                <a:spcPct val="100000"/>
              </a:lnSpc>
              <a:buNone/>
            </a:pPr>
            <a:endParaRPr lang="nl-NL" sz="2000" b="0" strike="noStrike" spc="-1" dirty="0">
              <a:solidFill>
                <a:srgbClr val="000000"/>
              </a:solidFill>
              <a:latin typeface="Arial"/>
            </a:endParaRPr>
          </a:p>
          <a:p>
            <a:pPr marL="216000" indent="0">
              <a:lnSpc>
                <a:spcPct val="100000"/>
              </a:lnSpc>
              <a:buNone/>
            </a:pPr>
            <a:r>
              <a:rPr lang="nl-NL" sz="2000" b="1" strike="noStrike" spc="-1" dirty="0">
                <a:solidFill>
                  <a:srgbClr val="000000"/>
                </a:solidFill>
                <a:latin typeface="Arial"/>
              </a:rPr>
              <a:t>Computerhelpdeskfraude: </a:t>
            </a:r>
            <a:r>
              <a:rPr lang="nl-NL" sz="2000" b="0" strike="noStrike" spc="-1" dirty="0">
                <a:solidFill>
                  <a:srgbClr val="000000"/>
                </a:solidFill>
                <a:latin typeface="Arial"/>
              </a:rPr>
              <a:t>Criminelen bellen op en doen zich voor als een</a:t>
            </a:r>
          </a:p>
          <a:p>
            <a:pPr marL="216000" indent="0">
              <a:lnSpc>
                <a:spcPct val="100000"/>
              </a:lnSpc>
              <a:buNone/>
            </a:pPr>
            <a:r>
              <a:rPr lang="nl-NL" sz="2000" b="0" strike="noStrike" spc="-1" dirty="0">
                <a:solidFill>
                  <a:srgbClr val="000000"/>
                </a:solidFill>
                <a:latin typeface="Arial"/>
              </a:rPr>
              <a:t>medewerker van een IT-bedrijf en vertellen dat er iets mis is met het account,</a:t>
            </a:r>
          </a:p>
          <a:p>
            <a:pPr marL="216000" indent="0">
              <a:lnSpc>
                <a:spcPct val="100000"/>
              </a:lnSpc>
              <a:buNone/>
            </a:pPr>
            <a:r>
              <a:rPr lang="nl-NL" sz="2000" b="0" strike="noStrike" spc="-1" dirty="0">
                <a:solidFill>
                  <a:srgbClr val="000000"/>
                </a:solidFill>
                <a:latin typeface="Arial"/>
              </a:rPr>
              <a:t>de pc en moet over worden genomen. Daarna moet u inloggen bij de bank om</a:t>
            </a:r>
          </a:p>
          <a:p>
            <a:pPr marL="216000" indent="0">
              <a:lnSpc>
                <a:spcPct val="100000"/>
              </a:lnSpc>
              <a:buNone/>
            </a:pPr>
            <a:r>
              <a:rPr lang="nl-NL" sz="2000" b="0" strike="noStrike" spc="-1" dirty="0">
                <a:solidFill>
                  <a:srgbClr val="000000"/>
                </a:solidFill>
                <a:latin typeface="Arial"/>
              </a:rPr>
              <a:t>hen voor de service te betalen</a:t>
            </a:r>
          </a:p>
          <a:p>
            <a:pPr marL="216000" indent="0">
              <a:lnSpc>
                <a:spcPct val="100000"/>
              </a:lnSpc>
              <a:buNone/>
            </a:pPr>
            <a:endParaRPr lang="nl-NL" sz="2000" b="0" strike="noStrike" spc="-1" dirty="0">
              <a:solidFill>
                <a:srgbClr val="000000"/>
              </a:solidFill>
              <a:latin typeface="Arial"/>
            </a:endParaRPr>
          </a:p>
          <a:p>
            <a:pPr marL="216000" indent="0">
              <a:lnSpc>
                <a:spcPct val="100000"/>
              </a:lnSpc>
              <a:buNone/>
            </a:pPr>
            <a:r>
              <a:rPr lang="nl-NL" sz="2000" b="0" strike="noStrike" spc="-1" dirty="0">
                <a:solidFill>
                  <a:srgbClr val="000000"/>
                </a:solidFill>
                <a:latin typeface="Arial"/>
              </a:rPr>
              <a:t>Verhalen van klussenbedrijven en politie agenten komen ook wel voor.</a:t>
            </a:r>
          </a:p>
        </p:txBody>
      </p:sp>
      <p:sp>
        <p:nvSpPr>
          <p:cNvPr id="191" name="PlaceHolder 3"/>
          <p:cNvSpPr>
            <a:spLocks noGrp="1"/>
          </p:cNvSpPr>
          <p:nvPr>
            <p:ph type="sldNum" idx="38"/>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1BF14549-97F6-45E0-B032-20B75EB7D50A}" type="slidenum">
              <a:rPr lang="nl-NL" sz="1200" b="0" strike="noStrike" spc="-1">
                <a:solidFill>
                  <a:schemeClr val="dk1"/>
                </a:solidFill>
                <a:latin typeface="Trebuchet MS"/>
                <a:ea typeface="+mn-ea"/>
              </a:rPr>
              <a:t>14</a:t>
            </a:fld>
            <a:endParaRPr lang="nl-NL" sz="1200" b="0" strike="noStrike" spc="-1">
              <a:solidFill>
                <a:srgbClr val="000000"/>
              </a:solidFill>
              <a:latin typeface="Times New Roman"/>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PlaceHolder 1"/>
          <p:cNvSpPr>
            <a:spLocks noGrp="1" noRot="1" noChangeAspect="1"/>
          </p:cNvSpPr>
          <p:nvPr>
            <p:ph type="sldImg"/>
          </p:nvPr>
        </p:nvSpPr>
        <p:spPr>
          <a:xfrm>
            <a:off x="685800" y="1143000"/>
            <a:ext cx="5486400" cy="3086100"/>
          </a:xfrm>
          <a:prstGeom prst="rect">
            <a:avLst/>
          </a:prstGeom>
          <a:ln w="0">
            <a:noFill/>
          </a:ln>
        </p:spPr>
      </p:sp>
      <p:sp>
        <p:nvSpPr>
          <p:cNvPr id="193"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75833" lnSpcReduction="20000"/>
          </a:bodyPr>
          <a:lstStyle/>
          <a:p>
            <a:pPr marL="216000" indent="0">
              <a:lnSpc>
                <a:spcPct val="100000"/>
              </a:lnSpc>
              <a:buNone/>
            </a:pPr>
            <a:r>
              <a:rPr lang="nl-NL" sz="2000" b="0" strike="noStrike" spc="-1" dirty="0">
                <a:solidFill>
                  <a:srgbClr val="000000"/>
                </a:solidFill>
                <a:latin typeface="Arial"/>
              </a:rPr>
              <a:t>•</a:t>
            </a:r>
            <a:r>
              <a:rPr lang="nl-NL" sz="2000" b="1" strike="noStrike" spc="-1" dirty="0">
                <a:solidFill>
                  <a:srgbClr val="000000"/>
                </a:solidFill>
                <a:latin typeface="Arial"/>
              </a:rPr>
              <a:t>Te snel te persoonlijk: </a:t>
            </a:r>
            <a:r>
              <a:rPr lang="nl-NL" sz="2000" b="0" strike="noStrike" spc="-1" dirty="0">
                <a:solidFill>
                  <a:srgbClr val="000000"/>
                </a:solidFill>
                <a:latin typeface="Arial"/>
              </a:rPr>
              <a:t>De relatie ontwikkelt zich razendsnel en de persoon</a:t>
            </a:r>
          </a:p>
          <a:p>
            <a:pPr marL="216000" indent="0">
              <a:lnSpc>
                <a:spcPct val="100000"/>
              </a:lnSpc>
              <a:buNone/>
            </a:pPr>
            <a:r>
              <a:rPr lang="nl-NL" sz="2000" b="0" strike="noStrike" spc="-1" dirty="0">
                <a:solidFill>
                  <a:srgbClr val="000000"/>
                </a:solidFill>
                <a:latin typeface="Arial"/>
              </a:rPr>
              <a:t>lijkt al heel snel verliefd</a:t>
            </a:r>
          </a:p>
          <a:p>
            <a:pPr marL="216000" indent="0">
              <a:lnSpc>
                <a:spcPct val="100000"/>
              </a:lnSpc>
              <a:buNone/>
            </a:pPr>
            <a:r>
              <a:rPr lang="nl-NL" sz="2000" b="0" strike="noStrike" spc="-1" dirty="0">
                <a:solidFill>
                  <a:srgbClr val="000000"/>
                </a:solidFill>
                <a:latin typeface="Arial"/>
              </a:rPr>
              <a:t>•</a:t>
            </a:r>
            <a:r>
              <a:rPr lang="nl-NL" sz="2000" b="1" strike="noStrike" spc="-1" dirty="0">
                <a:solidFill>
                  <a:srgbClr val="000000"/>
                </a:solidFill>
                <a:latin typeface="Arial"/>
              </a:rPr>
              <a:t>Verzoeken om geld: </a:t>
            </a:r>
            <a:r>
              <a:rPr lang="nl-NL" sz="2000" b="0" strike="noStrike" spc="-1" dirty="0">
                <a:solidFill>
                  <a:srgbClr val="000000"/>
                </a:solidFill>
                <a:latin typeface="Arial"/>
              </a:rPr>
              <a:t>Er worden snel verzoeken gedaan om geld, bijvoorbeeld</a:t>
            </a:r>
          </a:p>
          <a:p>
            <a:pPr marL="216000" indent="0">
              <a:lnSpc>
                <a:spcPct val="100000"/>
              </a:lnSpc>
              <a:buNone/>
            </a:pPr>
            <a:r>
              <a:rPr lang="nl-NL" sz="2000" b="0" strike="noStrike" spc="-1" dirty="0">
                <a:solidFill>
                  <a:srgbClr val="000000"/>
                </a:solidFill>
                <a:latin typeface="Arial"/>
              </a:rPr>
              <a:t>voor een vliegticket, medische kosten of een noodgeval</a:t>
            </a:r>
          </a:p>
          <a:p>
            <a:pPr marL="216000" indent="0">
              <a:lnSpc>
                <a:spcPct val="100000"/>
              </a:lnSpc>
              <a:buNone/>
            </a:pPr>
            <a:r>
              <a:rPr lang="nl-NL" sz="2000" b="0" strike="noStrike" spc="-1" dirty="0">
                <a:solidFill>
                  <a:srgbClr val="000000"/>
                </a:solidFill>
                <a:latin typeface="Arial"/>
              </a:rPr>
              <a:t>•</a:t>
            </a:r>
            <a:r>
              <a:rPr lang="nl-NL" sz="2000" b="1" strike="noStrike" spc="-1" dirty="0">
                <a:solidFill>
                  <a:srgbClr val="000000"/>
                </a:solidFill>
                <a:latin typeface="Arial"/>
              </a:rPr>
              <a:t>Onlogische verhalen: </a:t>
            </a:r>
            <a:r>
              <a:rPr lang="nl-NL" sz="2000" b="0" strike="noStrike" spc="-1" dirty="0">
                <a:solidFill>
                  <a:srgbClr val="000000"/>
                </a:solidFill>
                <a:latin typeface="Arial"/>
              </a:rPr>
              <a:t>De verhalen van de persoon kloppen vaak niet of zijn</a:t>
            </a:r>
          </a:p>
          <a:p>
            <a:pPr marL="216000" indent="0">
              <a:lnSpc>
                <a:spcPct val="100000"/>
              </a:lnSpc>
              <a:buNone/>
            </a:pPr>
            <a:r>
              <a:rPr lang="nl-NL" sz="2000" b="0" strike="noStrike" spc="-1" dirty="0">
                <a:solidFill>
                  <a:srgbClr val="000000"/>
                </a:solidFill>
                <a:latin typeface="Arial"/>
              </a:rPr>
              <a:t>inconsistent</a:t>
            </a:r>
          </a:p>
          <a:p>
            <a:pPr marL="216000" indent="0">
              <a:lnSpc>
                <a:spcPct val="100000"/>
              </a:lnSpc>
              <a:buNone/>
            </a:pPr>
            <a:r>
              <a:rPr lang="nl-NL" sz="2000" b="0" strike="noStrike" spc="-1" dirty="0">
                <a:solidFill>
                  <a:srgbClr val="000000"/>
                </a:solidFill>
                <a:latin typeface="Arial"/>
              </a:rPr>
              <a:t>•</a:t>
            </a:r>
            <a:r>
              <a:rPr lang="nl-NL" sz="2000" b="1" strike="noStrike" spc="-1" dirty="0">
                <a:solidFill>
                  <a:srgbClr val="000000"/>
                </a:solidFill>
                <a:latin typeface="Arial"/>
              </a:rPr>
              <a:t>Geen ontmoetingen in het echt: </a:t>
            </a:r>
            <a:r>
              <a:rPr lang="nl-NL" sz="2000" b="0" strike="noStrike" spc="-1" dirty="0">
                <a:solidFill>
                  <a:srgbClr val="000000"/>
                </a:solidFill>
                <a:latin typeface="Arial"/>
              </a:rPr>
              <a:t>Er worden steeds redenen aangevoerd</a:t>
            </a:r>
          </a:p>
          <a:p>
            <a:pPr marL="216000" indent="0">
              <a:lnSpc>
                <a:spcPct val="100000"/>
              </a:lnSpc>
              <a:buNone/>
            </a:pPr>
            <a:r>
              <a:rPr lang="nl-NL" sz="2000" b="0" strike="noStrike" spc="-1" dirty="0">
                <a:solidFill>
                  <a:srgbClr val="000000"/>
                </a:solidFill>
                <a:latin typeface="Arial"/>
              </a:rPr>
              <a:t>waarom een ontmoeting in het echt niet mogelijk is</a:t>
            </a:r>
          </a:p>
          <a:p>
            <a:pPr marL="216000" indent="0">
              <a:lnSpc>
                <a:spcPct val="100000"/>
              </a:lnSpc>
              <a:buNone/>
            </a:pPr>
            <a:r>
              <a:rPr lang="nl-NL" sz="2000" b="0" strike="noStrike" spc="-1" dirty="0">
                <a:solidFill>
                  <a:srgbClr val="000000"/>
                </a:solidFill>
                <a:latin typeface="Arial"/>
              </a:rPr>
              <a:t>•</a:t>
            </a:r>
            <a:r>
              <a:rPr lang="nl-NL" sz="2000" b="1" strike="noStrike" spc="-1" dirty="0">
                <a:solidFill>
                  <a:srgbClr val="000000"/>
                </a:solidFill>
                <a:latin typeface="Arial"/>
              </a:rPr>
              <a:t>Profielen op meerdere datingplatforms:</a:t>
            </a:r>
            <a:r>
              <a:rPr lang="nl-NL" sz="2000" b="0" strike="noStrike" spc="-1" dirty="0">
                <a:solidFill>
                  <a:srgbClr val="000000"/>
                </a:solidFill>
                <a:latin typeface="Arial"/>
              </a:rPr>
              <a:t> De persoon heeft vaak profielen op</a:t>
            </a:r>
          </a:p>
          <a:p>
            <a:pPr marL="216000" indent="0">
              <a:lnSpc>
                <a:spcPct val="100000"/>
              </a:lnSpc>
              <a:buNone/>
            </a:pPr>
            <a:r>
              <a:rPr lang="nl-NL" sz="2000" b="0" strike="noStrike" spc="-1" dirty="0">
                <a:solidFill>
                  <a:srgbClr val="000000"/>
                </a:solidFill>
                <a:latin typeface="Arial"/>
              </a:rPr>
              <a:t>meerdere datingplatforms</a:t>
            </a:r>
          </a:p>
          <a:p>
            <a:pPr marL="216000" indent="0">
              <a:lnSpc>
                <a:spcPct val="100000"/>
              </a:lnSpc>
              <a:buNone/>
            </a:pPr>
            <a:r>
              <a:rPr lang="nl-NL" sz="2000" b="0" strike="noStrike" spc="-1" dirty="0">
                <a:solidFill>
                  <a:srgbClr val="000000"/>
                </a:solidFill>
                <a:latin typeface="Arial"/>
              </a:rPr>
              <a:t>•</a:t>
            </a:r>
            <a:r>
              <a:rPr lang="nl-NL" sz="2000" b="1" strike="noStrike" spc="-1" dirty="0">
                <a:solidFill>
                  <a:srgbClr val="000000"/>
                </a:solidFill>
                <a:latin typeface="Arial"/>
              </a:rPr>
              <a:t>Druk om te reageren: </a:t>
            </a:r>
            <a:r>
              <a:rPr lang="nl-NL" sz="2000" b="0" strike="noStrike" spc="-1" dirty="0">
                <a:solidFill>
                  <a:srgbClr val="000000"/>
                </a:solidFill>
                <a:latin typeface="Arial"/>
              </a:rPr>
              <a:t>Je wordt onder druk gezet om snel te reageren of</a:t>
            </a:r>
          </a:p>
          <a:p>
            <a:pPr marL="216000" indent="0">
              <a:lnSpc>
                <a:spcPct val="100000"/>
              </a:lnSpc>
              <a:buNone/>
            </a:pPr>
            <a:r>
              <a:rPr lang="nl-NL" sz="2000" b="0" strike="noStrike" spc="-1" dirty="0">
                <a:solidFill>
                  <a:srgbClr val="000000"/>
                </a:solidFill>
                <a:latin typeface="Arial"/>
              </a:rPr>
              <a:t>beslissingen te nemen</a:t>
            </a:r>
          </a:p>
        </p:txBody>
      </p:sp>
      <p:sp>
        <p:nvSpPr>
          <p:cNvPr id="194" name="PlaceHolder 3"/>
          <p:cNvSpPr>
            <a:spLocks noGrp="1"/>
          </p:cNvSpPr>
          <p:nvPr>
            <p:ph type="sldNum" idx="39"/>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5747A01C-FF8E-4A71-9FA6-6C8CDAAE0D85}" type="slidenum">
              <a:rPr lang="nl-NL" sz="1200" b="0" strike="noStrike" spc="-1">
                <a:solidFill>
                  <a:schemeClr val="dk1"/>
                </a:solidFill>
                <a:latin typeface="Trebuchet MS"/>
                <a:ea typeface="+mn-ea"/>
              </a:rPr>
              <a:t>15</a:t>
            </a:fld>
            <a:endParaRPr lang="nl-NL" sz="1200" b="0" strike="noStrike" spc="-1">
              <a:solidFill>
                <a:srgbClr val="000000"/>
              </a:solidFill>
              <a:latin typeface="Times New Roman"/>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PlaceHolder 1"/>
          <p:cNvSpPr>
            <a:spLocks noGrp="1" noRot="1" noChangeAspect="1"/>
          </p:cNvSpPr>
          <p:nvPr>
            <p:ph type="sldImg"/>
          </p:nvPr>
        </p:nvSpPr>
        <p:spPr>
          <a:xfrm>
            <a:off x="685800" y="1143000"/>
            <a:ext cx="5486400" cy="3086100"/>
          </a:xfrm>
          <a:prstGeom prst="rect">
            <a:avLst/>
          </a:prstGeom>
          <a:ln w="0">
            <a:noFill/>
          </a:ln>
        </p:spPr>
      </p:sp>
      <p:sp>
        <p:nvSpPr>
          <p:cNvPr id="196"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a:bodyPr>
          <a:lstStyle/>
          <a:p>
            <a:pPr marL="216000" indent="0">
              <a:lnSpc>
                <a:spcPct val="100000"/>
              </a:lnSpc>
              <a:buNone/>
            </a:pPr>
            <a:r>
              <a:rPr lang="nl-NL" sz="2000" b="0" strike="noStrike" spc="-1" dirty="0">
                <a:solidFill>
                  <a:srgbClr val="000000"/>
                </a:solidFill>
                <a:latin typeface="Arial"/>
              </a:rPr>
              <a:t>Het internet biedt veel mogelijkheden, maar ook risico’s. </a:t>
            </a:r>
          </a:p>
          <a:p>
            <a:pPr marL="216000" indent="0">
              <a:lnSpc>
                <a:spcPct val="100000"/>
              </a:lnSpc>
              <a:buNone/>
            </a:pPr>
            <a:r>
              <a:rPr lang="nl-NL" sz="2000" b="0" strike="noStrike" spc="-1" dirty="0">
                <a:solidFill>
                  <a:srgbClr val="000000"/>
                </a:solidFill>
                <a:latin typeface="Arial"/>
              </a:rPr>
              <a:t>Het belangrijk om te weten hoe je jezelf online kunt beschermen tegen die risico’s.</a:t>
            </a:r>
          </a:p>
          <a:p>
            <a:pPr marL="216000" indent="0">
              <a:lnSpc>
                <a:spcPct val="100000"/>
              </a:lnSpc>
              <a:buNone/>
            </a:pPr>
            <a:r>
              <a:rPr lang="nl-NL" sz="2000" b="0" strike="noStrike" spc="-1" dirty="0">
                <a:solidFill>
                  <a:srgbClr val="000000"/>
                </a:solidFill>
                <a:latin typeface="Arial"/>
              </a:rPr>
              <a:t>Het internet vermijden is geen optie.</a:t>
            </a:r>
          </a:p>
          <a:p>
            <a:pPr marL="216000" indent="0">
              <a:lnSpc>
                <a:spcPct val="100000"/>
              </a:lnSpc>
              <a:buNone/>
            </a:pPr>
            <a:r>
              <a:rPr lang="nl-NL" sz="2000" b="0" strike="noStrike" spc="-1" dirty="0">
                <a:solidFill>
                  <a:srgbClr val="000000"/>
                </a:solidFill>
                <a:latin typeface="Arial"/>
              </a:rPr>
              <a:t>Hier volgen eenvoudige tips om veilig online te blijven</a:t>
            </a:r>
          </a:p>
          <a:p>
            <a:pPr marL="216000" indent="0">
              <a:lnSpc>
                <a:spcPct val="100000"/>
              </a:lnSpc>
              <a:buNone/>
            </a:pPr>
            <a:endParaRPr lang="nl-NL" sz="2000" b="0" strike="noStrike" spc="-1" dirty="0">
              <a:solidFill>
                <a:srgbClr val="000000"/>
              </a:solidFill>
              <a:latin typeface="Arial"/>
            </a:endParaRPr>
          </a:p>
        </p:txBody>
      </p:sp>
      <p:sp>
        <p:nvSpPr>
          <p:cNvPr id="197" name="PlaceHolder 3"/>
          <p:cNvSpPr>
            <a:spLocks noGrp="1"/>
          </p:cNvSpPr>
          <p:nvPr>
            <p:ph type="sldNum" idx="40"/>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04746DA8-2B2C-4A58-BB79-B42B14454047}" type="slidenum">
              <a:rPr lang="nl-NL" sz="1200" b="0" strike="noStrike" spc="-1">
                <a:solidFill>
                  <a:schemeClr val="dk1"/>
                </a:solidFill>
                <a:latin typeface="Trebuchet MS"/>
                <a:ea typeface="+mn-ea"/>
              </a:rPr>
              <a:t>16</a:t>
            </a:fld>
            <a:endParaRPr lang="nl-NL" sz="1200" b="0" strike="noStrike" spc="-1">
              <a:solidFill>
                <a:srgbClr val="000000"/>
              </a:solidFill>
              <a:latin typeface="Times New Roman"/>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PlaceHolder 1"/>
          <p:cNvSpPr>
            <a:spLocks noGrp="1" noRot="1" noChangeAspect="1"/>
          </p:cNvSpPr>
          <p:nvPr>
            <p:ph type="sldImg"/>
          </p:nvPr>
        </p:nvSpPr>
        <p:spPr>
          <a:xfrm>
            <a:off x="685800" y="1143000"/>
            <a:ext cx="5486400" cy="3086100"/>
          </a:xfrm>
          <a:prstGeom prst="rect">
            <a:avLst/>
          </a:prstGeom>
          <a:ln w="0">
            <a:noFill/>
          </a:ln>
        </p:spPr>
      </p:sp>
      <p:sp>
        <p:nvSpPr>
          <p:cNvPr id="199"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38333" lnSpcReduction="20000"/>
          </a:bodyPr>
          <a:lstStyle/>
          <a:p>
            <a:pPr marL="216000" marR="0" lvl="0" indent="0" algn="l" defTabSz="914400" rtl="0" eaLnBrk="1" fontAlgn="auto" latinLnBrk="0" hangingPunct="1">
              <a:lnSpc>
                <a:spcPct val="100000"/>
              </a:lnSpc>
              <a:spcBef>
                <a:spcPts val="0"/>
              </a:spcBef>
              <a:spcAft>
                <a:spcPts val="0"/>
              </a:spcAft>
              <a:buClrTx/>
              <a:buSzTx/>
              <a:buFontTx/>
              <a:buNone/>
              <a:tabLst/>
              <a:defRPr/>
            </a:pPr>
            <a:endParaRPr lang="nl-NL" sz="1800" kern="100" dirty="0">
              <a:solidFill>
                <a:srgbClr val="000000"/>
              </a:solidFill>
              <a:effectLst/>
              <a:latin typeface="Verdana" panose="020B0604030504040204" pitchFamily="34" charset="0"/>
              <a:ea typeface="Aptos"/>
              <a:cs typeface="Times New Roman" panose="02020603050405020304" pitchFamily="18" charset="0"/>
            </a:endParaRPr>
          </a:p>
          <a:p>
            <a:r>
              <a:rPr lang="nl-NL" sz="1800" b="1" kern="100" dirty="0">
                <a:solidFill>
                  <a:srgbClr val="000000"/>
                </a:solidFill>
                <a:effectLst/>
                <a:latin typeface="Verdana" panose="020B0604030504040204" pitchFamily="34" charset="0"/>
                <a:ea typeface="Aptos"/>
                <a:cs typeface="Times New Roman" panose="02020603050405020304" pitchFamily="18" charset="0"/>
              </a:rPr>
              <a:t>Hoe herken je </a:t>
            </a:r>
            <a:r>
              <a:rPr lang="nl-NL" sz="1800" b="1" kern="100" dirty="0" err="1">
                <a:solidFill>
                  <a:srgbClr val="000000"/>
                </a:solidFill>
                <a:effectLst/>
                <a:latin typeface="Verdana" panose="020B0604030504040204" pitchFamily="34" charset="0"/>
                <a:ea typeface="Aptos"/>
                <a:cs typeface="Times New Roman" panose="02020603050405020304" pitchFamily="18" charset="0"/>
              </a:rPr>
              <a:t>Phishing</a:t>
            </a:r>
            <a:r>
              <a:rPr lang="nl-NL" sz="1800" b="1" kern="100" dirty="0">
                <a:solidFill>
                  <a:srgbClr val="000000"/>
                </a:solidFill>
                <a:effectLst/>
                <a:latin typeface="Verdana" panose="020B0604030504040204" pitchFamily="34" charset="0"/>
                <a:ea typeface="Aptos"/>
                <a:cs typeface="Times New Roman" panose="02020603050405020304" pitchFamily="18" charset="0"/>
              </a:rPr>
              <a:t>.</a:t>
            </a:r>
            <a:endParaRPr lang="nl-NL" sz="1800" kern="100" dirty="0">
              <a:effectLst/>
              <a:latin typeface="Aptos"/>
              <a:ea typeface="Aptos"/>
              <a:cs typeface="Times New Roman" panose="02020603050405020304" pitchFamily="18" charset="0"/>
            </a:endParaRPr>
          </a:p>
          <a:p>
            <a:pPr marL="342900" lvl="0" indent="-342900">
              <a:buFont typeface="+mj-lt"/>
              <a:buAutoNum type="arabicPeriod"/>
            </a:pPr>
            <a:r>
              <a:rPr lang="nl-NL" sz="1800" kern="100" dirty="0">
                <a:solidFill>
                  <a:srgbClr val="000000"/>
                </a:solidFill>
                <a:effectLst/>
                <a:latin typeface="Verdana" panose="020B0604030504040204" pitchFamily="34" charset="0"/>
                <a:ea typeface="Aptos"/>
                <a:cs typeface="Times New Roman" panose="02020603050405020304" pitchFamily="18" charset="0"/>
              </a:rPr>
              <a:t>Let op onregelmatigheden of eigenaardigheden in de e-mail. Door waakzaam te zijn.</a:t>
            </a:r>
            <a:endParaRPr lang="nl-NL" sz="1800" kern="100" dirty="0">
              <a:effectLst/>
              <a:latin typeface="Aptos"/>
              <a:ea typeface="Aptos"/>
              <a:cs typeface="Times New Roman" panose="02020603050405020304" pitchFamily="18" charset="0"/>
            </a:endParaRPr>
          </a:p>
          <a:p>
            <a:pPr marL="342900" lvl="0" indent="-342900">
              <a:buFont typeface="+mj-lt"/>
              <a:buAutoNum type="arabicPeriod"/>
            </a:pPr>
            <a:r>
              <a:rPr lang="nl-NL" sz="1800" kern="100" dirty="0">
                <a:solidFill>
                  <a:srgbClr val="000000"/>
                </a:solidFill>
                <a:effectLst/>
                <a:latin typeface="Verdana" panose="020B0604030504040204" pitchFamily="34" charset="0"/>
                <a:ea typeface="Aptos"/>
                <a:cs typeface="Times New Roman" panose="02020603050405020304" pitchFamily="18" charset="0"/>
              </a:rPr>
              <a:t>Gebruik de "geurtest" om te bepalen of er iets niet klopt volgens jou. </a:t>
            </a:r>
            <a:endParaRPr lang="nl-NL" sz="1800" kern="100" dirty="0">
              <a:effectLst/>
              <a:latin typeface="Aptos"/>
              <a:ea typeface="Aptos"/>
              <a:cs typeface="Times New Roman" panose="02020603050405020304" pitchFamily="18" charset="0"/>
            </a:endParaRPr>
          </a:p>
          <a:p>
            <a:pPr marL="342900" lvl="0" indent="-342900">
              <a:buFont typeface="+mj-lt"/>
              <a:buAutoNum type="arabicPeriod"/>
            </a:pPr>
            <a:r>
              <a:rPr lang="nl-NL" sz="1800" kern="100" dirty="0">
                <a:solidFill>
                  <a:srgbClr val="000000"/>
                </a:solidFill>
                <a:effectLst/>
                <a:latin typeface="Verdana" panose="020B0604030504040204" pitchFamily="34" charset="0"/>
                <a:ea typeface="Aptos"/>
                <a:cs typeface="Times New Roman" panose="02020603050405020304" pitchFamily="18" charset="0"/>
              </a:rPr>
              <a:t>Vertrouw op je instincten, maar blijf uit de buurt van angst, want </a:t>
            </a:r>
            <a:r>
              <a:rPr lang="nl-NL" sz="1800" kern="100" dirty="0" err="1">
                <a:solidFill>
                  <a:srgbClr val="000000"/>
                </a:solidFill>
                <a:effectLst/>
                <a:latin typeface="Verdana" panose="020B0604030504040204" pitchFamily="34" charset="0"/>
                <a:ea typeface="Aptos"/>
                <a:cs typeface="Times New Roman" panose="02020603050405020304" pitchFamily="18" charset="0"/>
              </a:rPr>
              <a:t>phishing</a:t>
            </a:r>
            <a:r>
              <a:rPr lang="nl-NL" sz="1800" kern="100" dirty="0">
                <a:solidFill>
                  <a:srgbClr val="000000"/>
                </a:solidFill>
                <a:effectLst/>
                <a:latin typeface="Verdana" panose="020B0604030504040204" pitchFamily="34" charset="0"/>
                <a:ea typeface="Aptos"/>
                <a:cs typeface="Times New Roman" panose="02020603050405020304" pitchFamily="18" charset="0"/>
              </a:rPr>
              <a:t> </a:t>
            </a:r>
            <a:r>
              <a:rPr lang="nl-NL" sz="1800" kern="100" dirty="0" err="1">
                <a:solidFill>
                  <a:srgbClr val="000000"/>
                </a:solidFill>
                <a:effectLst/>
                <a:latin typeface="Verdana" panose="020B0604030504040204" pitchFamily="34" charset="0"/>
                <a:ea typeface="Aptos"/>
                <a:cs typeface="Times New Roman" panose="02020603050405020304" pitchFamily="18" charset="0"/>
              </a:rPr>
              <a:t>scams</a:t>
            </a:r>
            <a:r>
              <a:rPr lang="nl-NL" sz="1800" kern="100" dirty="0">
                <a:solidFill>
                  <a:srgbClr val="000000"/>
                </a:solidFill>
                <a:effectLst/>
                <a:latin typeface="Verdana" panose="020B0604030504040204" pitchFamily="34" charset="0"/>
                <a:ea typeface="Aptos"/>
                <a:cs typeface="Times New Roman" panose="02020603050405020304" pitchFamily="18" charset="0"/>
              </a:rPr>
              <a:t> maken vaak gebruik van angst om het oordeel van jou te beïnvloeden.</a:t>
            </a:r>
            <a:endParaRPr lang="nl-NL" sz="1800" kern="100" dirty="0">
              <a:effectLst/>
              <a:latin typeface="Aptos"/>
              <a:ea typeface="Aptos"/>
              <a:cs typeface="Times New Roman" panose="02020603050405020304" pitchFamily="18" charset="0"/>
            </a:endParaRPr>
          </a:p>
          <a:p>
            <a:pPr marL="342900" lvl="0" indent="-342900">
              <a:buFont typeface="+mj-lt"/>
              <a:buAutoNum type="arabicPeriod"/>
            </a:pPr>
            <a:r>
              <a:rPr lang="nl-NL" sz="1800" kern="100" dirty="0">
                <a:solidFill>
                  <a:srgbClr val="000000"/>
                </a:solidFill>
                <a:effectLst/>
                <a:latin typeface="Verdana" panose="020B0604030504040204" pitchFamily="34" charset="0"/>
                <a:ea typeface="Aptos"/>
                <a:cs typeface="Times New Roman" panose="02020603050405020304" pitchFamily="18" charset="0"/>
              </a:rPr>
              <a:t>Bij twijfel neem zelf contact met voor jou bekende wegen met de bewuste instantie/persoon (bank, bedrijf of belastingdienst) en vraag om bevestiging dat de informatie wel of niet klopt.</a:t>
            </a:r>
            <a:endParaRPr lang="nl-NL" sz="1800" kern="100" dirty="0">
              <a:effectLst/>
              <a:latin typeface="Aptos"/>
              <a:ea typeface="Aptos"/>
              <a:cs typeface="Times New Roman" panose="02020603050405020304" pitchFamily="18" charset="0"/>
            </a:endParaRPr>
          </a:p>
          <a:p>
            <a:pPr marL="342900" lvl="0" indent="-342900">
              <a:buFont typeface="+mj-lt"/>
              <a:buAutoNum type="arabicPeriod"/>
            </a:pPr>
            <a:r>
              <a:rPr lang="nl-NL" sz="1800" kern="100" dirty="0">
                <a:solidFill>
                  <a:srgbClr val="000000"/>
                </a:solidFill>
                <a:effectLst/>
                <a:latin typeface="Verdana" panose="020B0604030504040204" pitchFamily="34" charset="0"/>
                <a:ea typeface="Aptos"/>
                <a:cs typeface="Times New Roman" panose="02020603050405020304" pitchFamily="18" charset="0"/>
              </a:rPr>
              <a:t>De e-mail kan een aanbod bevatten dat te mooi is om waar te zijn. Het kan beweren dat je de hoofdprijs hebt gewonnen, een extravagant cadeau, of andere onwaarschijnlijke beloningen.</a:t>
            </a:r>
            <a:endParaRPr lang="nl-NL" sz="1800" kern="100" dirty="0">
              <a:solidFill>
                <a:schemeClr val="tx1"/>
              </a:solidFill>
              <a:effectLst/>
              <a:latin typeface="Aptos"/>
              <a:ea typeface="Aptos"/>
              <a:cs typeface="Times New Roman" panose="02020603050405020304" pitchFamily="18" charset="0"/>
            </a:endParaRPr>
          </a:p>
          <a:p>
            <a:pPr marL="342900" lvl="0" indent="-342900">
              <a:buFont typeface="+mj-lt"/>
              <a:buAutoNum type="arabicPeriod"/>
            </a:pPr>
            <a:r>
              <a:rPr lang="nl-NL" sz="1800" kern="100" dirty="0">
                <a:solidFill>
                  <a:srgbClr val="000000"/>
                </a:solidFill>
                <a:effectLst/>
                <a:latin typeface="Verdana" panose="020B0604030504040204" pitchFamily="34" charset="0"/>
                <a:ea typeface="Aptos"/>
                <a:cs typeface="Times New Roman" panose="02020603050405020304" pitchFamily="18" charset="0"/>
              </a:rPr>
              <a:t>De afzender van een mail of sms-bericht is herkenbaar, maar niet iemand met wie je normaal gesproken contact heb. Wees voorzichtig als je de naam van de afzender zelf herkent of als het niet iemand is met wie je regelmatig communiceert of vooral als de inhoud van de e-mail niets te maken heeft met je gebruikelijke taken. Wees ook op je hoede als je op </a:t>
            </a:r>
            <a:r>
              <a:rPr lang="nl-NL" sz="1800" kern="100" dirty="0" err="1">
                <a:solidFill>
                  <a:srgbClr val="000000"/>
                </a:solidFill>
                <a:effectLst/>
                <a:latin typeface="Verdana" panose="020B0604030504040204" pitchFamily="34" charset="0"/>
                <a:ea typeface="Aptos"/>
                <a:cs typeface="Times New Roman" panose="02020603050405020304" pitchFamily="18" charset="0"/>
              </a:rPr>
              <a:t>c.c</a:t>
            </a:r>
            <a:r>
              <a:rPr lang="nl-NL" sz="1800" kern="100" dirty="0">
                <a:solidFill>
                  <a:srgbClr val="000000"/>
                </a:solidFill>
                <a:effectLst/>
                <a:latin typeface="Verdana" panose="020B0604030504040204" pitchFamily="34" charset="0"/>
                <a:ea typeface="Aptos"/>
                <a:cs typeface="Times New Roman" panose="02020603050405020304" pitchFamily="18" charset="0"/>
              </a:rPr>
              <a:t>. staat met onbekende personen of collega's uit niet-gerelateerde afdelingen.</a:t>
            </a:r>
            <a:r>
              <a:rPr lang="nl-NL" sz="1800" b="0" strike="noStrike" spc="-1" dirty="0">
                <a:solidFill>
                  <a:srgbClr val="000000"/>
                </a:solidFill>
                <a:latin typeface="Arial"/>
              </a:rPr>
              <a:t> Controleer de afzender: Controleer altijd zorgvuldig het e-mailadres of telefoonnummer van de afzender voordat u persoonlijke gegevens verstrekt.</a:t>
            </a:r>
            <a:endParaRPr lang="nl-NL" sz="1800" kern="100" dirty="0">
              <a:effectLst/>
              <a:latin typeface="Aptos"/>
              <a:ea typeface="Aptos"/>
              <a:cs typeface="Times New Roman" panose="02020603050405020304" pitchFamily="18" charset="0"/>
            </a:endParaRPr>
          </a:p>
          <a:p>
            <a:pPr marL="342900" lvl="0" indent="-342900">
              <a:buFont typeface="+mj-lt"/>
              <a:buAutoNum type="arabicPeriod"/>
            </a:pPr>
            <a:r>
              <a:rPr lang="nl-NL" sz="1800" kern="100" dirty="0">
                <a:solidFill>
                  <a:srgbClr val="000000"/>
                </a:solidFill>
                <a:effectLst/>
                <a:latin typeface="Verdana" panose="020B0604030504040204" pitchFamily="34" charset="0"/>
                <a:ea typeface="Aptos"/>
                <a:cs typeface="Times New Roman" panose="02020603050405020304" pitchFamily="18" charset="0"/>
              </a:rPr>
              <a:t>De boodschap boezemt angst in. Wees voorzichtig als de e-mail geladen of alarmerende taal gebruikt om een gevoel van urgentie op te wekken, waarbij u wordt aangespoord om te klikken en "onmiddellijk te handelen" om te voorkomen dat de account wordt beëindigd. Onthoud dat legitieme organisaties niet om persoonlijke informatie vragen via e-mail.</a:t>
            </a:r>
            <a:endParaRPr lang="nl-NL" sz="1800" kern="100" dirty="0">
              <a:effectLst/>
              <a:latin typeface="Aptos"/>
              <a:ea typeface="Aptos"/>
              <a:cs typeface="Times New Roman" panose="02020603050405020304" pitchFamily="18" charset="0"/>
            </a:endParaRPr>
          </a:p>
          <a:p>
            <a:pPr marL="342900" lvl="0" indent="-342900">
              <a:buFont typeface="+mj-lt"/>
              <a:buAutoNum type="arabicPeriod"/>
            </a:pPr>
            <a:r>
              <a:rPr lang="nl-NL" sz="1800" kern="100" dirty="0">
                <a:solidFill>
                  <a:srgbClr val="000000"/>
                </a:solidFill>
                <a:effectLst/>
                <a:latin typeface="Verdana" panose="020B0604030504040204" pitchFamily="34" charset="0"/>
                <a:ea typeface="Aptos"/>
                <a:cs typeface="Times New Roman" panose="02020603050405020304" pitchFamily="18" charset="0"/>
              </a:rPr>
              <a:t>Het bericht bevat onverwachte of vreemde bijlagen. Deze bijlagen kunnen </a:t>
            </a:r>
            <a:r>
              <a:rPr lang="nl-NL" sz="1800" u="none" strike="noStrike" kern="100" dirty="0">
                <a:solidFill>
                  <a:srgbClr val="000000"/>
                </a:solidFill>
                <a:effectLst/>
                <a:latin typeface="Verdana" panose="020B0604030504040204" pitchFamily="34" charset="0"/>
                <a:ea typeface="Aptos"/>
                <a:cs typeface="Times New Roman" panose="02020603050405020304" pitchFamily="18" charset="0"/>
                <a:hlinkClick r:id="rId3"/>
              </a:rPr>
              <a:t>malware,</a:t>
            </a:r>
            <a:r>
              <a:rPr lang="nl-NL" sz="1800" kern="100" dirty="0">
                <a:solidFill>
                  <a:srgbClr val="000000"/>
                </a:solidFill>
                <a:effectLst/>
                <a:latin typeface="Verdana" panose="020B0604030504040204" pitchFamily="34" charset="0"/>
                <a:ea typeface="Aptos"/>
                <a:cs typeface="Times New Roman" panose="02020603050405020304" pitchFamily="18" charset="0"/>
              </a:rPr>
              <a:t> </a:t>
            </a:r>
            <a:r>
              <a:rPr lang="nl-NL" sz="1800" u="none" strike="noStrike" kern="100" dirty="0" err="1">
                <a:solidFill>
                  <a:srgbClr val="000000"/>
                </a:solidFill>
                <a:effectLst/>
                <a:latin typeface="Verdana" panose="020B0604030504040204" pitchFamily="34" charset="0"/>
                <a:ea typeface="Aptos"/>
                <a:cs typeface="Times New Roman" panose="02020603050405020304" pitchFamily="18" charset="0"/>
                <a:hlinkClick r:id="rId4"/>
              </a:rPr>
              <a:t>ransomware</a:t>
            </a:r>
            <a:r>
              <a:rPr lang="nl-NL" sz="1800" kern="100" dirty="0">
                <a:solidFill>
                  <a:srgbClr val="000000"/>
                </a:solidFill>
                <a:effectLst/>
                <a:latin typeface="Verdana" panose="020B0604030504040204" pitchFamily="34" charset="0"/>
                <a:ea typeface="Aptos"/>
                <a:cs typeface="Times New Roman" panose="02020603050405020304" pitchFamily="18" charset="0"/>
              </a:rPr>
              <a:t> of andere online dreigingen bevatten.</a:t>
            </a:r>
            <a:endParaRPr lang="nl-NL" sz="1800" kern="100" dirty="0">
              <a:effectLst/>
              <a:latin typeface="Aptos"/>
              <a:ea typeface="Aptos"/>
              <a:cs typeface="Times New Roman" panose="02020603050405020304" pitchFamily="18" charset="0"/>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nl-NL" sz="1800" kern="100" dirty="0">
                <a:solidFill>
                  <a:srgbClr val="000000"/>
                </a:solidFill>
                <a:effectLst/>
                <a:latin typeface="Verdana" panose="020B0604030504040204" pitchFamily="34" charset="0"/>
                <a:ea typeface="Aptos"/>
                <a:cs typeface="Times New Roman" panose="02020603050405020304" pitchFamily="18" charset="0"/>
              </a:rPr>
              <a:t>Het bericht bevat links die twijfelachtig lijken. Zelfs als de bovenstaande indicatoren geen argwaan wekken, vertrouw ingebedde hyperlinks nooit blindelings. Beweeg je cursor over de link om de werkelijke URL te onthullen. Let vooral op subtiele spelfouten in een ogenschijnlijk bekende URL van een website, want dat is een waarschuwingssignaal voor bedrog. Het is altijd veiliger om de URL handmatig in je browser in te voeren in plaats van op de ingesloten link te klikken. Verder waar je op kan letten is onbekende afzender e-mailadressen, algemene begroetingen, spel- en grammaticafouten en misleidende URL’s. </a:t>
            </a:r>
            <a:r>
              <a:rPr lang="nl-NL" sz="1800" b="0" strike="noStrike" spc="-1" dirty="0">
                <a:solidFill>
                  <a:srgbClr val="000000"/>
                </a:solidFill>
                <a:latin typeface="Arial"/>
              </a:rPr>
              <a:t>Klik nooit op links in verdachte e-mails of sms-berichten.</a:t>
            </a:r>
            <a:endParaRPr lang="nl-NL" sz="1800" kern="100" dirty="0">
              <a:effectLst/>
              <a:latin typeface="Aptos"/>
              <a:ea typeface="Aptos"/>
              <a:cs typeface="Times New Roman" panose="02020603050405020304" pitchFamily="18" charset="0"/>
            </a:endParaRPr>
          </a:p>
          <a:p>
            <a:pPr marL="342900" lvl="0" indent="-342900">
              <a:buFont typeface="+mj-lt"/>
              <a:buAutoNum type="arabicPeriod"/>
            </a:pPr>
            <a:r>
              <a:rPr lang="nl-NL" sz="1800" kern="100" dirty="0">
                <a:solidFill>
                  <a:srgbClr val="000000"/>
                </a:solidFill>
                <a:effectLst/>
                <a:latin typeface="Verdana" panose="020B0604030504040204" pitchFamily="34" charset="0"/>
                <a:ea typeface="Aptos"/>
                <a:cs typeface="Times New Roman" panose="02020603050405020304" pitchFamily="18" charset="0"/>
              </a:rPr>
              <a:t>Controleer of de URL van de pagina begint met "HTTPS" in plaats van alleen "HTTP". De "S" staat voor "secure". Het is geen garantie dat een site legitiem is, maar de meeste legitieme sites gebruiken HTTPS omdat het veiliger is. HTTP-sites, zelfs legitieme, zijn kwetsbaar voor hackers</a:t>
            </a:r>
            <a:endParaRPr lang="nl-NL" sz="1800" kern="100" dirty="0">
              <a:effectLst/>
              <a:latin typeface="Aptos"/>
              <a:ea typeface="Aptos"/>
              <a:cs typeface="Times New Roman" panose="02020603050405020304" pitchFamily="18" charset="0"/>
            </a:endParaRPr>
          </a:p>
          <a:p>
            <a:pPr marL="342900" lvl="0" indent="-342900">
              <a:buFont typeface="+mj-lt"/>
              <a:buAutoNum type="arabicPeriod"/>
            </a:pPr>
            <a:r>
              <a:rPr lang="nl-NL" sz="1800" kern="100" dirty="0">
                <a:solidFill>
                  <a:srgbClr val="000000"/>
                </a:solidFill>
                <a:effectLst/>
                <a:latin typeface="Verdana" panose="020B0604030504040204" pitchFamily="34" charset="0"/>
                <a:ea typeface="Aptos"/>
                <a:cs typeface="Times New Roman" panose="02020603050405020304" pitchFamily="18" charset="0"/>
              </a:rPr>
              <a:t>Kijk uit naar het digitale certificaat van een website. Om die bescherming te versterken, als je een e-mail krijgt van een bron waar je niet zeker van ben, navigeer dan handmatig naar de gegeven link door het legitieme websiteadres in te voeren in uw browser. Beweeg de muis over de link om te zien of het een legitieme link is. Als je vermoedt dat een e-mail niet legitiem is, neem dan een naam of een tekst uit het bericht en voer die in een zoekmachine in om te zien of er bekende </a:t>
            </a:r>
            <a:r>
              <a:rPr lang="nl-NL" sz="1800" kern="100" dirty="0" err="1">
                <a:solidFill>
                  <a:srgbClr val="000000"/>
                </a:solidFill>
                <a:effectLst/>
                <a:latin typeface="Verdana" panose="020B0604030504040204" pitchFamily="34" charset="0"/>
                <a:ea typeface="Aptos"/>
                <a:cs typeface="Times New Roman" panose="02020603050405020304" pitchFamily="18" charset="0"/>
              </a:rPr>
              <a:t>phishing</a:t>
            </a:r>
            <a:r>
              <a:rPr lang="nl-NL" sz="1800" kern="100" dirty="0">
                <a:solidFill>
                  <a:srgbClr val="000000"/>
                </a:solidFill>
                <a:effectLst/>
                <a:latin typeface="Verdana" panose="020B0604030504040204" pitchFamily="34" charset="0"/>
                <a:ea typeface="Aptos"/>
                <a:cs typeface="Times New Roman" panose="02020603050405020304" pitchFamily="18" charset="0"/>
              </a:rPr>
              <a:t>-aanvallen bestaan waarbij dezelfde methoden worden gebruikt.</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Times New Roman" panose="02020603050405020304" pitchFamily="18" charset="0"/>
              </a:rPr>
              <a:t> </a:t>
            </a:r>
            <a:endParaRPr lang="nl-NL" sz="1800" kern="100" dirty="0">
              <a:effectLst/>
              <a:latin typeface="Aptos"/>
              <a:ea typeface="Aptos"/>
              <a:cs typeface="Times New Roman" panose="02020603050405020304" pitchFamily="18" charset="0"/>
            </a:endParaRPr>
          </a:p>
          <a:p>
            <a:pPr marL="216000" marR="0" lvl="0" indent="0" algn="l" defTabSz="914400" rtl="0" eaLnBrk="1" fontAlgn="auto" latinLnBrk="0" hangingPunct="1">
              <a:lnSpc>
                <a:spcPct val="100000"/>
              </a:lnSpc>
              <a:spcBef>
                <a:spcPts val="0"/>
              </a:spcBef>
              <a:spcAft>
                <a:spcPts val="0"/>
              </a:spcAft>
              <a:buClrTx/>
              <a:buSzTx/>
              <a:buFontTx/>
              <a:buNone/>
              <a:tabLst/>
              <a:defRPr/>
            </a:pPr>
            <a:endParaRPr lang="nl-NL" sz="1800" kern="100" dirty="0">
              <a:effectLst/>
              <a:latin typeface="Aptos"/>
              <a:ea typeface="Aptos"/>
              <a:cs typeface="Times New Roman" panose="02020603050405020304" pitchFamily="18" charset="0"/>
            </a:endParaRPr>
          </a:p>
        </p:txBody>
      </p:sp>
      <p:sp>
        <p:nvSpPr>
          <p:cNvPr id="200" name="PlaceHolder 3"/>
          <p:cNvSpPr>
            <a:spLocks noGrp="1"/>
          </p:cNvSpPr>
          <p:nvPr>
            <p:ph type="sldNum" idx="41"/>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E00EF351-0A29-40C8-9A09-DBDB7BA40C1F}" type="slidenum">
              <a:rPr lang="nl-NL" sz="1200" b="0" strike="noStrike" spc="-1">
                <a:solidFill>
                  <a:schemeClr val="dk1"/>
                </a:solidFill>
                <a:latin typeface="Trebuchet MS"/>
                <a:ea typeface="+mn-ea"/>
              </a:rPr>
              <a:t>17</a:t>
            </a:fld>
            <a:endParaRPr lang="nl-NL" sz="1200" b="0" strike="noStrike" spc="-1">
              <a:solidFill>
                <a:srgbClr val="000000"/>
              </a:solidFill>
              <a:latin typeface="Times New Roman"/>
            </a:endParaRPr>
          </a:p>
        </p:txBody>
      </p:sp>
    </p:spTree>
    <p:extLst>
      <p:ext uri="{BB962C8B-B14F-4D97-AF65-F5344CB8AC3E}">
        <p14:creationId xmlns:p14="http://schemas.microsoft.com/office/powerpoint/2010/main" val="32258596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PlaceHolder 1"/>
          <p:cNvSpPr>
            <a:spLocks noGrp="1" noRot="1" noChangeAspect="1"/>
          </p:cNvSpPr>
          <p:nvPr>
            <p:ph type="sldImg"/>
          </p:nvPr>
        </p:nvSpPr>
        <p:spPr>
          <a:xfrm>
            <a:off x="685800" y="1143000"/>
            <a:ext cx="5486400" cy="3086100"/>
          </a:xfrm>
          <a:prstGeom prst="rect">
            <a:avLst/>
          </a:prstGeom>
          <a:ln w="0">
            <a:noFill/>
          </a:ln>
        </p:spPr>
      </p:sp>
      <p:sp>
        <p:nvSpPr>
          <p:cNvPr id="199"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38333" lnSpcReduction="20000"/>
          </a:bodyPr>
          <a:lstStyle/>
          <a:p>
            <a:pPr marL="216000" indent="0">
              <a:lnSpc>
                <a:spcPct val="100000"/>
              </a:lnSpc>
              <a:buNone/>
            </a:pPr>
            <a:r>
              <a:rPr lang="nl-NL" sz="2000" b="0" strike="noStrike" spc="-1" dirty="0">
                <a:solidFill>
                  <a:srgbClr val="000000"/>
                </a:solidFill>
                <a:latin typeface="Arial"/>
              </a:rPr>
              <a:t>• • Geef nooit uw pincode of wachtwoord door: Banken zullen nooit om uw</a:t>
            </a:r>
          </a:p>
          <a:p>
            <a:pPr marL="216000" indent="0">
              <a:lnSpc>
                <a:spcPct val="100000"/>
              </a:lnSpc>
              <a:buNone/>
            </a:pPr>
            <a:r>
              <a:rPr lang="nl-NL" sz="2000" b="0" strike="noStrike" spc="-1" dirty="0">
                <a:solidFill>
                  <a:srgbClr val="000000"/>
                </a:solidFill>
                <a:latin typeface="Arial"/>
              </a:rPr>
              <a:t>pincode of wachtwoord vragen via telefoon, e-mail of sms.</a:t>
            </a:r>
          </a:p>
          <a:p>
            <a:pPr marL="216000" indent="0">
              <a:lnSpc>
                <a:spcPct val="100000"/>
              </a:lnSpc>
              <a:buNone/>
            </a:pPr>
            <a:r>
              <a:rPr lang="nl-NL" sz="2000" b="0" strike="noStrike" spc="-1" dirty="0">
                <a:solidFill>
                  <a:srgbClr val="000000"/>
                </a:solidFill>
                <a:latin typeface="Arial"/>
              </a:rPr>
              <a:t>• Installeer beveiligingssoftware: Zorg ervoor dat uw computer en mobiele</a:t>
            </a:r>
          </a:p>
          <a:p>
            <a:pPr marL="216000" indent="0">
              <a:lnSpc>
                <a:spcPct val="100000"/>
              </a:lnSpc>
              <a:buNone/>
            </a:pPr>
            <a:r>
              <a:rPr lang="nl-NL" sz="2000" b="0" strike="noStrike" spc="-1" dirty="0">
                <a:solidFill>
                  <a:srgbClr val="000000"/>
                </a:solidFill>
                <a:latin typeface="Arial"/>
              </a:rPr>
              <a:t>apparaat zijn voorzien van goede beveiligingssoftware.</a:t>
            </a:r>
          </a:p>
          <a:p>
            <a:pPr marL="216000" indent="0">
              <a:lnSpc>
                <a:spcPct val="100000"/>
              </a:lnSpc>
              <a:buNone/>
            </a:pPr>
            <a:r>
              <a:rPr lang="nl-NL" sz="2000" b="1" dirty="0">
                <a:solidFill>
                  <a:srgbClr val="000000"/>
                </a:solidFill>
                <a:effectLst/>
                <a:latin typeface="Verdana" panose="020B0604030504040204" pitchFamily="34" charset="0"/>
                <a:ea typeface="Aptos"/>
                <a:cs typeface="Times New Roman" panose="02020603050405020304" pitchFamily="18" charset="0"/>
              </a:rPr>
              <a:t>Antivirussoftware</a:t>
            </a:r>
          </a:p>
          <a:p>
            <a:pPr marL="216000" indent="0">
              <a:lnSpc>
                <a:spcPct val="100000"/>
              </a:lnSpc>
              <a:buNone/>
            </a:pPr>
            <a:r>
              <a:rPr lang="nl-NL" sz="2000" dirty="0">
                <a:solidFill>
                  <a:srgbClr val="000000"/>
                </a:solidFill>
                <a:effectLst/>
                <a:latin typeface="Verdana" panose="020B0604030504040204" pitchFamily="34" charset="0"/>
                <a:ea typeface="Aptos"/>
                <a:cs typeface="Times New Roman" panose="02020603050405020304" pitchFamily="18" charset="0"/>
              </a:rPr>
              <a:t>Een antivirus programma kan een bestanden dat je op dat moment wil gebruiken controleren op virussen en malware. Als hij dat vind zal de virusscanner het bestand verwijderen of isoleren zodat het niet meer schadelijk kan zijn. </a:t>
            </a:r>
          </a:p>
          <a:p>
            <a:pPr marL="216000" indent="0">
              <a:lnSpc>
                <a:spcPct val="100000"/>
              </a:lnSpc>
              <a:buNone/>
            </a:pPr>
            <a:r>
              <a:rPr lang="nl-NL" sz="2000" dirty="0">
                <a:solidFill>
                  <a:srgbClr val="000000"/>
                </a:solidFill>
                <a:effectLst/>
                <a:latin typeface="Verdana" panose="020B0604030504040204" pitchFamily="34" charset="0"/>
                <a:ea typeface="Aptos"/>
                <a:cs typeface="Times New Roman" panose="02020603050405020304" pitchFamily="18" charset="0"/>
              </a:rPr>
              <a:t>In Windows zit standaard het virusscanner programma </a:t>
            </a:r>
            <a:r>
              <a:rPr lang="nl-NL" sz="2000" dirty="0" err="1">
                <a:solidFill>
                  <a:srgbClr val="000000"/>
                </a:solidFill>
                <a:effectLst/>
                <a:latin typeface="Verdana" panose="020B0604030504040204" pitchFamily="34" charset="0"/>
                <a:ea typeface="Aptos"/>
                <a:cs typeface="Times New Roman" panose="02020603050405020304" pitchFamily="18" charset="0"/>
              </a:rPr>
              <a:t>Devender</a:t>
            </a:r>
            <a:r>
              <a:rPr lang="nl-NL" sz="2000" dirty="0">
                <a:solidFill>
                  <a:srgbClr val="000000"/>
                </a:solidFill>
                <a:effectLst/>
                <a:latin typeface="Verdana" panose="020B0604030504040204" pitchFamily="34" charset="0"/>
                <a:ea typeface="Aptos"/>
                <a:cs typeface="Times New Roman" panose="02020603050405020304" pitchFamily="18" charset="0"/>
              </a:rPr>
              <a:t>. Deze staat nu als een van de beste te wereld te boek. </a:t>
            </a:r>
          </a:p>
          <a:p>
            <a:pPr marL="216000" indent="0">
              <a:lnSpc>
                <a:spcPct val="100000"/>
              </a:lnSpc>
              <a:buNone/>
            </a:pPr>
            <a:r>
              <a:rPr lang="nl-NL" sz="2000" dirty="0">
                <a:solidFill>
                  <a:srgbClr val="000000"/>
                </a:solidFill>
                <a:effectLst/>
                <a:latin typeface="Verdana" panose="020B0604030504040204" pitchFamily="34" charset="0"/>
                <a:ea typeface="Aptos"/>
                <a:cs typeface="Times New Roman" panose="02020603050405020304" pitchFamily="18" charset="0"/>
              </a:rPr>
              <a:t>Doordat Apple en Linux een gesloten structuur van het besturingssysteem en alleen gebruik van software uit de stores vereisen zijn hier niet echt een virusscanner nodig.</a:t>
            </a:r>
          </a:p>
          <a:p>
            <a:pPr marL="216000" indent="0">
              <a:lnSpc>
                <a:spcPct val="100000"/>
              </a:lnSpc>
              <a:buNone/>
            </a:pPr>
            <a:r>
              <a:rPr lang="nl-NL" sz="2000" dirty="0">
                <a:solidFill>
                  <a:srgbClr val="000000"/>
                </a:solidFill>
                <a:effectLst/>
                <a:latin typeface="Verdana" panose="020B0604030504040204" pitchFamily="34" charset="0"/>
                <a:ea typeface="Aptos"/>
                <a:cs typeface="Times New Roman" panose="02020603050405020304" pitchFamily="18" charset="0"/>
              </a:rPr>
              <a:t>Voor Android en Chromebook is het aan te raden. Zeker als je met bestanden werkt voor verschillende systemen.</a:t>
            </a:r>
          </a:p>
          <a:p>
            <a:pPr marL="216000" indent="0">
              <a:lnSpc>
                <a:spcPct val="100000"/>
              </a:lnSpc>
              <a:buNone/>
            </a:pPr>
            <a:r>
              <a:rPr lang="nl-NL" sz="2000" b="1" dirty="0">
                <a:solidFill>
                  <a:srgbClr val="000000"/>
                </a:solidFill>
                <a:effectLst/>
                <a:latin typeface="Verdana" panose="020B0604030504040204" pitchFamily="34" charset="0"/>
                <a:ea typeface="Aptos"/>
                <a:cs typeface="Times New Roman" panose="02020603050405020304" pitchFamily="18" charset="0"/>
              </a:rPr>
              <a:t>Firewall</a:t>
            </a:r>
          </a:p>
          <a:p>
            <a:pPr marL="216000" indent="0">
              <a:lnSpc>
                <a:spcPct val="100000"/>
              </a:lnSpc>
              <a:buNone/>
            </a:pPr>
            <a:r>
              <a:rPr lang="nl-NL" sz="2000" dirty="0">
                <a:solidFill>
                  <a:srgbClr val="000000"/>
                </a:solidFill>
                <a:effectLst/>
                <a:latin typeface="Verdana" panose="020B0604030504040204" pitchFamily="34" charset="0"/>
                <a:ea typeface="Aptos"/>
                <a:cs typeface="Times New Roman" panose="02020603050405020304" pitchFamily="18" charset="0"/>
              </a:rPr>
              <a:t>Een firewall is een beveiligingssysteem dat netwerkverkeer filtert en controleert op basis van vooraf ingestelde regels. Het fungeert als een digitale barrière tussen jouw apparaat en het internet, waardoor ongewenste toegang en schadelijke activiteiten worden geblokkeerd. Een firewall analyseert inkomend en uitgaand verkeer en bepaalt welke gegevens worden doorgelaten en welke worden geblokkeerd.</a:t>
            </a:r>
          </a:p>
          <a:p>
            <a:pPr marL="216000" indent="0">
              <a:lnSpc>
                <a:spcPct val="100000"/>
              </a:lnSpc>
              <a:buNone/>
            </a:pPr>
            <a:r>
              <a:rPr lang="nl-NL" sz="2000" dirty="0">
                <a:solidFill>
                  <a:srgbClr val="000000"/>
                </a:solidFill>
                <a:effectLst/>
                <a:latin typeface="Verdana" panose="020B0604030504040204" pitchFamily="34" charset="0"/>
                <a:ea typeface="Aptos"/>
                <a:cs typeface="Times New Roman" panose="02020603050405020304" pitchFamily="18" charset="0"/>
              </a:rPr>
              <a:t>De meeste besturingssystemen  hebben een firewall. De meeste zal je na het installeren van het besturingssysteem aan moeten zetten en instellen.</a:t>
            </a:r>
          </a:p>
          <a:p>
            <a:pPr marL="216000" indent="0">
              <a:lnSpc>
                <a:spcPct val="100000"/>
              </a:lnSpc>
              <a:buNone/>
            </a:pPr>
            <a:endParaRPr lang="nl-NL" sz="2000" b="0" strike="noStrike" spc="-1" dirty="0">
              <a:solidFill>
                <a:srgbClr val="000000"/>
              </a:solidFill>
              <a:latin typeface="Arial"/>
            </a:endParaRPr>
          </a:p>
          <a:p>
            <a:pPr marL="216000" indent="0">
              <a:lnSpc>
                <a:spcPct val="100000"/>
              </a:lnSpc>
              <a:buNone/>
            </a:pPr>
            <a:r>
              <a:rPr lang="nl-NL" sz="2000" b="0" strike="noStrike" spc="-1" dirty="0">
                <a:solidFill>
                  <a:srgbClr val="000000"/>
                </a:solidFill>
                <a:latin typeface="Arial"/>
              </a:rPr>
              <a:t>• Houd uw software up-to-date: Installeer altijd de nieuwste updates voor uw</a:t>
            </a:r>
          </a:p>
          <a:p>
            <a:pPr marL="216000" indent="0">
              <a:lnSpc>
                <a:spcPct val="100000"/>
              </a:lnSpc>
              <a:buNone/>
            </a:pPr>
            <a:r>
              <a:rPr lang="nl-NL" sz="2000" b="0" strike="noStrike" spc="-1" dirty="0">
                <a:solidFill>
                  <a:srgbClr val="000000"/>
                </a:solidFill>
                <a:latin typeface="Arial"/>
              </a:rPr>
              <a:t>besturingssysteem en software.</a:t>
            </a:r>
          </a:p>
          <a:p>
            <a:pPr marL="216000" indent="0">
              <a:lnSpc>
                <a:spcPct val="100000"/>
              </a:lnSpc>
              <a:buNone/>
            </a:pPr>
            <a:r>
              <a:rPr lang="nl-NL" sz="2000" b="1" dirty="0">
                <a:solidFill>
                  <a:srgbClr val="000000"/>
                </a:solidFill>
                <a:effectLst/>
                <a:latin typeface="Verdana" panose="020B0604030504040204" pitchFamily="34" charset="0"/>
                <a:ea typeface="Aptos"/>
                <a:cs typeface="Times New Roman" panose="02020603050405020304" pitchFamily="18" charset="0"/>
              </a:rPr>
              <a:t>Up </a:t>
            </a:r>
            <a:r>
              <a:rPr lang="nl-NL" sz="2000" b="1" dirty="0" err="1">
                <a:solidFill>
                  <a:srgbClr val="000000"/>
                </a:solidFill>
                <a:effectLst/>
                <a:latin typeface="Verdana" panose="020B0604030504040204" pitchFamily="34" charset="0"/>
                <a:ea typeface="Aptos"/>
                <a:cs typeface="Times New Roman" panose="02020603050405020304" pitchFamily="18" charset="0"/>
              </a:rPr>
              <a:t>to</a:t>
            </a:r>
            <a:r>
              <a:rPr lang="nl-NL" sz="2000" b="1" dirty="0">
                <a:solidFill>
                  <a:srgbClr val="000000"/>
                </a:solidFill>
                <a:effectLst/>
                <a:latin typeface="Verdana" panose="020B0604030504040204" pitchFamily="34" charset="0"/>
                <a:ea typeface="Aptos"/>
                <a:cs typeface="Times New Roman" panose="02020603050405020304" pitchFamily="18" charset="0"/>
              </a:rPr>
              <a:t> date</a:t>
            </a:r>
          </a:p>
          <a:p>
            <a:pPr marL="216000" indent="0">
              <a:lnSpc>
                <a:spcPct val="100000"/>
              </a:lnSpc>
              <a:buNone/>
            </a:pPr>
            <a:r>
              <a:rPr lang="nl-NL" sz="2000" dirty="0">
                <a:solidFill>
                  <a:srgbClr val="000000"/>
                </a:solidFill>
                <a:effectLst/>
                <a:latin typeface="Verdana" panose="020B0604030504040204" pitchFamily="34" charset="0"/>
                <a:ea typeface="Aptos"/>
                <a:cs typeface="Times New Roman" panose="02020603050405020304" pitchFamily="18" charset="0"/>
              </a:rPr>
              <a:t>Installeer altijd de nieuwste updates voor je besturingssysteem en apps om beveiligingslekken te dichten. </a:t>
            </a:r>
            <a:r>
              <a:rPr lang="nl-NL" sz="2000" dirty="0">
                <a:solidFill>
                  <a:srgbClr val="000000"/>
                </a:solidFill>
                <a:effectLst/>
                <a:latin typeface="Verdana" panose="020B0604030504040204" pitchFamily="34" charset="0"/>
                <a:ea typeface="Aptos"/>
                <a:cs typeface="Arial" panose="020B0604020202020204" pitchFamily="34" charset="0"/>
              </a:rPr>
              <a:t>Updates worden doorgevoerd om zwakke plekken in de beveiliging op te lossen.</a:t>
            </a:r>
          </a:p>
          <a:p>
            <a:pPr marL="216000" indent="0">
              <a:lnSpc>
                <a:spcPct val="100000"/>
              </a:lnSpc>
              <a:buNone/>
            </a:pPr>
            <a:endParaRPr lang="nl-NL" sz="2000" b="0" strike="noStrike" spc="-1" dirty="0">
              <a:solidFill>
                <a:srgbClr val="000000"/>
              </a:solidFill>
              <a:latin typeface="Arial"/>
            </a:endParaRPr>
          </a:p>
          <a:p>
            <a:pPr marL="216000" indent="0">
              <a:lnSpc>
                <a:spcPct val="100000"/>
              </a:lnSpc>
              <a:buNone/>
            </a:pPr>
            <a:r>
              <a:rPr lang="nl-NL" sz="2000" b="0" strike="noStrike" spc="-1" dirty="0">
                <a:solidFill>
                  <a:srgbClr val="000000"/>
                </a:solidFill>
                <a:latin typeface="Arial"/>
              </a:rPr>
              <a:t>• Neem contact op met uw bank: Als u vermoedt dat u slachtoffer bent</a:t>
            </a:r>
          </a:p>
          <a:p>
            <a:pPr marL="216000" indent="0">
              <a:lnSpc>
                <a:spcPct val="100000"/>
              </a:lnSpc>
              <a:buNone/>
            </a:pPr>
            <a:r>
              <a:rPr lang="nl-NL" sz="2000" b="0" strike="noStrike" spc="-1" dirty="0">
                <a:solidFill>
                  <a:srgbClr val="000000"/>
                </a:solidFill>
                <a:latin typeface="Arial"/>
              </a:rPr>
              <a:t>geworden van fraude, neem dan onmiddellijk contact op met uw bank</a:t>
            </a:r>
          </a:p>
        </p:txBody>
      </p:sp>
      <p:sp>
        <p:nvSpPr>
          <p:cNvPr id="200" name="PlaceHolder 3"/>
          <p:cNvSpPr>
            <a:spLocks noGrp="1"/>
          </p:cNvSpPr>
          <p:nvPr>
            <p:ph type="sldNum" idx="41"/>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E00EF351-0A29-40C8-9A09-DBDB7BA40C1F}" type="slidenum">
              <a:rPr lang="nl-NL" sz="1200" b="0" strike="noStrike" spc="-1">
                <a:solidFill>
                  <a:schemeClr val="dk1"/>
                </a:solidFill>
                <a:latin typeface="Trebuchet MS"/>
                <a:ea typeface="+mn-ea"/>
              </a:rPr>
              <a:t>18</a:t>
            </a:fld>
            <a:endParaRPr lang="nl-NL" sz="1200" b="0" strike="noStrike" spc="-1">
              <a:solidFill>
                <a:srgbClr val="000000"/>
              </a:solidFill>
              <a:latin typeface="Times New Roman"/>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PlaceHolder 1"/>
          <p:cNvSpPr>
            <a:spLocks noGrp="1" noRot="1" noChangeAspect="1"/>
          </p:cNvSpPr>
          <p:nvPr>
            <p:ph type="sldImg"/>
          </p:nvPr>
        </p:nvSpPr>
        <p:spPr>
          <a:xfrm>
            <a:off x="685800" y="1143000"/>
            <a:ext cx="5486400" cy="3086100"/>
          </a:xfrm>
          <a:prstGeom prst="rect">
            <a:avLst/>
          </a:prstGeom>
          <a:ln w="0">
            <a:noFill/>
          </a:ln>
        </p:spPr>
      </p:sp>
      <p:sp>
        <p:nvSpPr>
          <p:cNvPr id="202"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a:bodyPr>
          <a:lstStyle/>
          <a:p>
            <a:pPr marL="216000" indent="0">
              <a:lnSpc>
                <a:spcPct val="100000"/>
              </a:lnSpc>
              <a:buNone/>
            </a:pPr>
            <a:r>
              <a:rPr lang="nl-NL" sz="2000" b="0" strike="noStrike" spc="-1" dirty="0">
                <a:solidFill>
                  <a:srgbClr val="000000"/>
                </a:solidFill>
                <a:latin typeface="Arial"/>
              </a:rPr>
              <a:t>Wat te doen als je een nepaccount of nepbericht tegenkomt?</a:t>
            </a:r>
          </a:p>
          <a:p>
            <a:pPr marL="216000" indent="0">
              <a:lnSpc>
                <a:spcPct val="100000"/>
              </a:lnSpc>
              <a:buNone/>
            </a:pPr>
            <a:endParaRPr lang="nl-NL" sz="2000" b="0" strike="noStrike" spc="-1" dirty="0">
              <a:solidFill>
                <a:srgbClr val="000000"/>
              </a:solidFill>
              <a:latin typeface="Arial"/>
            </a:endParaRPr>
          </a:p>
          <a:p>
            <a:pPr marL="216000" indent="0">
              <a:lnSpc>
                <a:spcPct val="100000"/>
              </a:lnSpc>
              <a:buNone/>
            </a:pPr>
            <a:r>
              <a:rPr lang="nl-NL" sz="2000" b="0" strike="noStrike" spc="-1" dirty="0">
                <a:solidFill>
                  <a:srgbClr val="000000"/>
                </a:solidFill>
                <a:latin typeface="Arial"/>
              </a:rPr>
              <a:t>• Blokkeer het account en rapporteer het bij de betreffende platform.</a:t>
            </a:r>
          </a:p>
          <a:p>
            <a:pPr marL="216000" indent="0">
              <a:lnSpc>
                <a:spcPct val="100000"/>
              </a:lnSpc>
              <a:buNone/>
            </a:pPr>
            <a:r>
              <a:rPr lang="nl-NL" sz="2000" b="0" strike="noStrike" spc="-1" dirty="0">
                <a:solidFill>
                  <a:srgbClr val="000000"/>
                </a:solidFill>
                <a:latin typeface="Arial"/>
              </a:rPr>
              <a:t>• Deel het nepbericht niet, want zo draag je bij aan de verspreiding ervan.</a:t>
            </a:r>
          </a:p>
          <a:p>
            <a:pPr marL="216000" indent="0">
              <a:lnSpc>
                <a:spcPct val="100000"/>
              </a:lnSpc>
              <a:buNone/>
            </a:pPr>
            <a:r>
              <a:rPr lang="nl-NL" sz="2000" b="0" strike="noStrike" spc="-1" dirty="0">
                <a:solidFill>
                  <a:srgbClr val="000000"/>
                </a:solidFill>
                <a:latin typeface="Arial"/>
              </a:rPr>
              <a:t>• Klik niet op links in verdachte berichten.</a:t>
            </a:r>
          </a:p>
          <a:p>
            <a:pPr marL="216000" indent="0">
              <a:lnSpc>
                <a:spcPct val="100000"/>
              </a:lnSpc>
              <a:buNone/>
            </a:pPr>
            <a:r>
              <a:rPr lang="nl-NL" sz="2000" b="0" strike="noStrike" spc="-1" dirty="0">
                <a:solidFill>
                  <a:srgbClr val="000000"/>
                </a:solidFill>
                <a:latin typeface="Arial"/>
              </a:rPr>
              <a:t>• Als je denkt dat je account is gehackt, verander dan meteen je</a:t>
            </a:r>
          </a:p>
          <a:p>
            <a:pPr marL="216000" indent="0">
              <a:lnSpc>
                <a:spcPct val="100000"/>
              </a:lnSpc>
              <a:buNone/>
            </a:pPr>
            <a:r>
              <a:rPr lang="nl-NL" sz="2000" b="0" strike="noStrike" spc="-1" dirty="0">
                <a:solidFill>
                  <a:srgbClr val="000000"/>
                </a:solidFill>
                <a:latin typeface="Arial"/>
              </a:rPr>
              <a:t>wachtwoorden</a:t>
            </a:r>
          </a:p>
        </p:txBody>
      </p:sp>
      <p:sp>
        <p:nvSpPr>
          <p:cNvPr id="203" name="PlaceHolder 3"/>
          <p:cNvSpPr>
            <a:spLocks noGrp="1"/>
          </p:cNvSpPr>
          <p:nvPr>
            <p:ph type="sldNum" idx="42"/>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DD98502C-CB1E-4594-BF10-6FAA77431DFD}" type="slidenum">
              <a:rPr lang="nl-NL" sz="1200" b="0" strike="noStrike" spc="-1">
                <a:solidFill>
                  <a:schemeClr val="dk1"/>
                </a:solidFill>
                <a:latin typeface="Trebuchet MS"/>
                <a:ea typeface="+mn-ea"/>
              </a:rPr>
              <a:t>19</a:t>
            </a:fld>
            <a:endParaRPr lang="nl-NL" sz="1200" b="0" strike="noStrike" spc="-1">
              <a:solidFill>
                <a:srgbClr val="000000"/>
              </a:solidFill>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PlaceHolder 1"/>
          <p:cNvSpPr>
            <a:spLocks noGrp="1" noRot="1" noChangeAspect="1"/>
          </p:cNvSpPr>
          <p:nvPr>
            <p:ph type="sldImg"/>
          </p:nvPr>
        </p:nvSpPr>
        <p:spPr>
          <a:xfrm>
            <a:off x="685800" y="1143000"/>
            <a:ext cx="5486400" cy="3086100"/>
          </a:xfrm>
          <a:prstGeom prst="rect">
            <a:avLst/>
          </a:prstGeom>
          <a:ln w="0">
            <a:noFill/>
          </a:ln>
        </p:spPr>
      </p:sp>
      <p:sp>
        <p:nvSpPr>
          <p:cNvPr id="157"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Autofit/>
          </a:bodyPr>
          <a:lstStyle/>
          <a:p>
            <a:pPr marL="0" indent="0">
              <a:buFontTx/>
              <a:buNone/>
            </a:pPr>
            <a:r>
              <a:rPr lang="nl-NL" sz="1800" b="0" strike="noStrike" spc="-1" dirty="0">
                <a:solidFill>
                  <a:srgbClr val="000000"/>
                </a:solidFill>
                <a:latin typeface="Arial"/>
              </a:rPr>
              <a:t>Welkom iedereen.</a:t>
            </a:r>
          </a:p>
          <a:p>
            <a:pPr marL="0" indent="0">
              <a:buFontTx/>
              <a:buNone/>
            </a:pPr>
            <a:r>
              <a:rPr lang="nl-NL" sz="1800" b="0" strike="noStrike" spc="-1" dirty="0">
                <a:solidFill>
                  <a:srgbClr val="000000"/>
                </a:solidFill>
                <a:latin typeface="Arial"/>
              </a:rPr>
              <a:t> </a:t>
            </a:r>
          </a:p>
          <a:p>
            <a:pPr marL="0" indent="0">
              <a:buFontTx/>
              <a:buNone/>
            </a:pPr>
            <a:r>
              <a:rPr lang="nl-NL" sz="1800" b="0" strike="noStrike" spc="-1" dirty="0">
                <a:solidFill>
                  <a:srgbClr val="000000"/>
                </a:solidFill>
                <a:latin typeface="Arial"/>
              </a:rPr>
              <a:t>Vandaag gaan we het hebben over Cybersecurity.</a:t>
            </a:r>
          </a:p>
          <a:p>
            <a:pPr marL="216000" indent="-216000">
              <a:buNone/>
            </a:pPr>
            <a:r>
              <a:rPr lang="nl-NL" sz="1800" b="0" strike="noStrike" spc="-1" dirty="0">
                <a:solidFill>
                  <a:srgbClr val="000000"/>
                </a:solidFill>
                <a:latin typeface="Arial"/>
              </a:rPr>
              <a:t>De laatste maanden en met name deze maand wordt hiervoor steeds meer aandacht voor gevraagd. </a:t>
            </a:r>
          </a:p>
          <a:p>
            <a:pPr marL="216000" indent="-216000">
              <a:buNone/>
            </a:pPr>
            <a:r>
              <a:rPr lang="nl-NL" sz="1800" b="0" strike="noStrike" spc="-1" dirty="0">
                <a:solidFill>
                  <a:srgbClr val="000000"/>
                </a:solidFill>
                <a:latin typeface="Arial"/>
              </a:rPr>
              <a:t>Niet alleen bij de HCC maar ook in de kranten en nieuws berichten op TV.</a:t>
            </a:r>
          </a:p>
          <a:p>
            <a:pPr marL="216000" indent="-216000">
              <a:buNone/>
            </a:pPr>
            <a:endParaRPr lang="nl-NL" sz="1800" b="0" strike="noStrike" spc="-1" dirty="0">
              <a:solidFill>
                <a:srgbClr val="000000"/>
              </a:solidFill>
              <a:latin typeface="Arial"/>
            </a:endParaRPr>
          </a:p>
          <a:p>
            <a:pPr marL="216000" indent="-216000">
              <a:buNone/>
            </a:pPr>
            <a:r>
              <a:rPr lang="nl-NL" sz="1800" b="0" strike="noStrike" spc="-1" dirty="0">
                <a:solidFill>
                  <a:srgbClr val="000000"/>
                </a:solidFill>
                <a:latin typeface="Arial"/>
              </a:rPr>
              <a:t> </a:t>
            </a:r>
          </a:p>
        </p:txBody>
      </p:sp>
      <p:sp>
        <p:nvSpPr>
          <p:cNvPr id="158" name="PlaceHolder 3"/>
          <p:cNvSpPr>
            <a:spLocks noGrp="1"/>
          </p:cNvSpPr>
          <p:nvPr>
            <p:ph type="sldNum" idx="27"/>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09CAFCEE-54DA-4E5B-9D24-4E5E6601E5F5}" type="slidenum">
              <a:rPr lang="nl-NL" sz="1200" b="0" strike="noStrike" spc="-1">
                <a:solidFill>
                  <a:schemeClr val="dk1"/>
                </a:solidFill>
                <a:latin typeface="Trebuchet MS"/>
                <a:ea typeface="+mn-ea"/>
              </a:rPr>
              <a:t>2</a:t>
            </a:fld>
            <a:endParaRPr lang="nl-NL" sz="1200" b="0" strike="noStrike" spc="-1">
              <a:solidFill>
                <a:srgbClr val="000000"/>
              </a:solidFill>
              <a:latin typeface="Times New Roman"/>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PlaceHolder 1"/>
          <p:cNvSpPr>
            <a:spLocks noGrp="1" noRot="1" noChangeAspect="1"/>
          </p:cNvSpPr>
          <p:nvPr>
            <p:ph type="sldImg"/>
          </p:nvPr>
        </p:nvSpPr>
        <p:spPr>
          <a:xfrm>
            <a:off x="685800" y="1143000"/>
            <a:ext cx="5486400" cy="3086100"/>
          </a:xfrm>
          <a:prstGeom prst="rect">
            <a:avLst/>
          </a:prstGeom>
          <a:ln w="0">
            <a:noFill/>
          </a:ln>
        </p:spPr>
      </p:sp>
      <p:sp>
        <p:nvSpPr>
          <p:cNvPr id="205"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60833" lnSpcReduction="20000"/>
          </a:bodyPr>
          <a:lstStyle/>
          <a:p>
            <a:pPr marL="216000" indent="0">
              <a:lnSpc>
                <a:spcPct val="100000"/>
              </a:lnSpc>
              <a:buNone/>
            </a:pPr>
            <a:r>
              <a:rPr lang="nl-NL" sz="2000" b="0" strike="noStrike" spc="-1" dirty="0">
                <a:solidFill>
                  <a:srgbClr val="000000"/>
                </a:solidFill>
                <a:latin typeface="Arial"/>
              </a:rPr>
              <a:t>• Bel de persoon in kwestie op via een nummer dat je al kent om te</a:t>
            </a:r>
          </a:p>
          <a:p>
            <a:pPr marL="216000" indent="0">
              <a:lnSpc>
                <a:spcPct val="100000"/>
              </a:lnSpc>
              <a:buNone/>
            </a:pPr>
            <a:r>
              <a:rPr lang="nl-NL" sz="2000" b="0" strike="noStrike" spc="-1" dirty="0">
                <a:solidFill>
                  <a:srgbClr val="000000"/>
                </a:solidFill>
                <a:latin typeface="Arial"/>
              </a:rPr>
              <a:t>controleren of het bericht echt van hen is</a:t>
            </a:r>
          </a:p>
          <a:p>
            <a:pPr marL="216000" indent="0">
              <a:lnSpc>
                <a:spcPct val="100000"/>
              </a:lnSpc>
              <a:buNone/>
            </a:pPr>
            <a:r>
              <a:rPr lang="nl-NL" sz="2000" b="0" strike="noStrike" spc="-1" dirty="0">
                <a:solidFill>
                  <a:srgbClr val="000000"/>
                </a:solidFill>
                <a:latin typeface="Arial"/>
              </a:rPr>
              <a:t>• Maak nooit geld over naar iemand die je via WhatsApp niet persoonlijk kent</a:t>
            </a:r>
          </a:p>
          <a:p>
            <a:pPr marL="216000" indent="0">
              <a:lnSpc>
                <a:spcPct val="100000"/>
              </a:lnSpc>
              <a:buNone/>
            </a:pPr>
            <a:r>
              <a:rPr lang="nl-NL" sz="2000" b="0" strike="noStrike" spc="-1" dirty="0">
                <a:solidFill>
                  <a:srgbClr val="000000"/>
                </a:solidFill>
                <a:latin typeface="Arial"/>
              </a:rPr>
              <a:t>• Geef nooit je bankrekeningnummer, wachtwoorden of andere persoonlijke</a:t>
            </a:r>
          </a:p>
          <a:p>
            <a:pPr marL="216000" indent="0">
              <a:lnSpc>
                <a:spcPct val="100000"/>
              </a:lnSpc>
              <a:buNone/>
            </a:pPr>
            <a:r>
              <a:rPr lang="nl-NL" sz="2000" b="0" strike="noStrike" spc="-1" dirty="0">
                <a:solidFill>
                  <a:srgbClr val="000000"/>
                </a:solidFill>
                <a:latin typeface="Arial"/>
              </a:rPr>
              <a:t>gegevens door via WhatsApp</a:t>
            </a:r>
          </a:p>
          <a:p>
            <a:pPr marL="216000" indent="0">
              <a:lnSpc>
                <a:spcPct val="100000"/>
              </a:lnSpc>
              <a:buNone/>
            </a:pPr>
            <a:r>
              <a:rPr lang="nl-NL" sz="2000" b="0" strike="noStrike" spc="-1" dirty="0">
                <a:solidFill>
                  <a:srgbClr val="000000"/>
                </a:solidFill>
                <a:latin typeface="Arial"/>
              </a:rPr>
              <a:t>• Installeer altijd de nieuwste updates voor je telefoon en WhatsApp om</a:t>
            </a:r>
          </a:p>
          <a:p>
            <a:pPr marL="216000" indent="0">
              <a:lnSpc>
                <a:spcPct val="100000"/>
              </a:lnSpc>
              <a:buNone/>
            </a:pPr>
            <a:r>
              <a:rPr lang="nl-NL" sz="2000" b="0" strike="noStrike" spc="-1" dirty="0">
                <a:solidFill>
                  <a:srgbClr val="000000"/>
                </a:solidFill>
                <a:latin typeface="Arial"/>
              </a:rPr>
              <a:t>veiligheidslekken te dichten</a:t>
            </a:r>
          </a:p>
          <a:p>
            <a:pPr marL="216000" indent="0">
              <a:lnSpc>
                <a:spcPct val="100000"/>
              </a:lnSpc>
              <a:buNone/>
            </a:pPr>
            <a:r>
              <a:rPr lang="nl-NL" sz="2000" b="0" strike="noStrike" spc="-1" dirty="0">
                <a:solidFill>
                  <a:srgbClr val="000000"/>
                </a:solidFill>
                <a:latin typeface="Arial"/>
              </a:rPr>
              <a:t>• Open geen links in berichten waarvan je de afzender niet vertrouwt</a:t>
            </a:r>
          </a:p>
          <a:p>
            <a:pPr marL="216000" indent="0">
              <a:lnSpc>
                <a:spcPct val="100000"/>
              </a:lnSpc>
              <a:buNone/>
            </a:pPr>
            <a:r>
              <a:rPr lang="nl-NL" sz="2000" b="0" strike="noStrike" spc="-1" dirty="0">
                <a:solidFill>
                  <a:srgbClr val="000000"/>
                </a:solidFill>
                <a:latin typeface="Arial"/>
              </a:rPr>
              <a:t>• </a:t>
            </a:r>
            <a:r>
              <a:rPr lang="nl-NL" sz="2000" b="0" strike="noStrike" spc="-1" dirty="0">
                <a:solidFill>
                  <a:srgbClr val="FFFF00"/>
                </a:solidFill>
                <a:latin typeface="Arial"/>
              </a:rPr>
              <a:t>Gebruik </a:t>
            </a:r>
            <a:r>
              <a:rPr lang="nl-NL" sz="2000" b="0" strike="noStrike" spc="-1" dirty="0" err="1">
                <a:solidFill>
                  <a:srgbClr val="FFFF00"/>
                </a:solidFill>
                <a:latin typeface="Arial"/>
              </a:rPr>
              <a:t>tweestapsverificatie</a:t>
            </a:r>
            <a:r>
              <a:rPr lang="nl-NL" sz="2000" b="0" strike="noStrike" spc="-1" dirty="0">
                <a:solidFill>
                  <a:srgbClr val="FFFF00"/>
                </a:solidFill>
                <a:latin typeface="Arial"/>
              </a:rPr>
              <a:t>: Schakel </a:t>
            </a:r>
            <a:r>
              <a:rPr lang="nl-NL" sz="2000" b="0" strike="noStrike" spc="-1" dirty="0" err="1">
                <a:solidFill>
                  <a:srgbClr val="FFFF00"/>
                </a:solidFill>
                <a:latin typeface="Arial"/>
              </a:rPr>
              <a:t>tweestapsverificatie</a:t>
            </a:r>
            <a:r>
              <a:rPr lang="nl-NL" sz="2000" b="0" strike="noStrike" spc="-1" dirty="0">
                <a:solidFill>
                  <a:srgbClr val="FFFF00"/>
                </a:solidFill>
                <a:latin typeface="Arial"/>
              </a:rPr>
              <a:t> in voor je WhatsApp-account om extra beveiliging toe te voegen</a:t>
            </a:r>
          </a:p>
          <a:p>
            <a:pPr marL="216000" indent="0">
              <a:lnSpc>
                <a:spcPct val="100000"/>
              </a:lnSpc>
              <a:buNone/>
            </a:pPr>
            <a:r>
              <a:rPr lang="nl-NL" sz="2000" b="1" dirty="0">
                <a:solidFill>
                  <a:srgbClr val="000000"/>
                </a:solidFill>
                <a:effectLst/>
                <a:latin typeface="Verdana" panose="020B0604030504040204" pitchFamily="34" charset="0"/>
                <a:ea typeface="Aptos"/>
                <a:cs typeface="Times New Roman" panose="02020603050405020304" pitchFamily="18" charset="0"/>
              </a:rPr>
              <a:t>Multi-Factor Authenticatie (MFA) </a:t>
            </a:r>
          </a:p>
          <a:p>
            <a:pPr marL="216000" indent="0">
              <a:lnSpc>
                <a:spcPct val="100000"/>
              </a:lnSpc>
              <a:buNone/>
            </a:pPr>
            <a:r>
              <a:rPr lang="nl-NL" sz="2000" dirty="0">
                <a:solidFill>
                  <a:srgbClr val="000000"/>
                </a:solidFill>
                <a:effectLst/>
                <a:latin typeface="Verdana" panose="020B0604030504040204" pitchFamily="34" charset="0"/>
                <a:ea typeface="Aptos"/>
                <a:cs typeface="Times New Roman" panose="02020603050405020304" pitchFamily="18" charset="0"/>
              </a:rPr>
              <a:t>Dit</a:t>
            </a:r>
            <a:r>
              <a:rPr lang="nl-NL" sz="2000" kern="0" dirty="0">
                <a:effectLst/>
                <a:latin typeface="Verdana" panose="020B0604030504040204" pitchFamily="34" charset="0"/>
                <a:ea typeface="Times New Roman" panose="02020603050405020304" pitchFamily="18" charset="0"/>
                <a:cs typeface="Times New Roman" panose="02020603050405020304" pitchFamily="18" charset="0"/>
              </a:rPr>
              <a:t> is een beveiligingsmethode die vereist dat gebruikers meerdere vormen van verificatie doorlopen voordat ze toegang krijgen tot een systeem, account of applicatie. Veel bedrijven en online diensten, zoals banken, e-mailproviders en </a:t>
            </a:r>
            <a:r>
              <a:rPr lang="nl-NL" sz="2000" kern="0" dirty="0" err="1">
                <a:effectLst/>
                <a:latin typeface="Verdana" panose="020B0604030504040204" pitchFamily="34" charset="0"/>
                <a:ea typeface="Times New Roman" panose="02020603050405020304" pitchFamily="18" charset="0"/>
                <a:cs typeface="Times New Roman" panose="02020603050405020304" pitchFamily="18" charset="0"/>
              </a:rPr>
              <a:t>cloudplatforms</a:t>
            </a:r>
            <a:r>
              <a:rPr lang="nl-NL" sz="2000" kern="0" dirty="0">
                <a:effectLst/>
                <a:latin typeface="Verdana" panose="020B0604030504040204" pitchFamily="34" charset="0"/>
                <a:ea typeface="Times New Roman" panose="02020603050405020304" pitchFamily="18" charset="0"/>
                <a:cs typeface="Times New Roman" panose="02020603050405020304" pitchFamily="18" charset="0"/>
              </a:rPr>
              <a:t>, maken er al gebruik van. </a:t>
            </a:r>
            <a:r>
              <a:rPr lang="nl-NL" sz="2000" dirty="0">
                <a:solidFill>
                  <a:srgbClr val="000000"/>
                </a:solidFill>
                <a:effectLst/>
                <a:latin typeface="Verdana" panose="020B0604030504040204" pitchFamily="34" charset="0"/>
                <a:ea typeface="Aptos"/>
                <a:cs typeface="Times New Roman" panose="02020603050405020304" pitchFamily="18" charset="0"/>
              </a:rPr>
              <a:t>Je kan ook Multi-Factor Authenticatie (MFA) zelf instellen door het Downloaden van een </a:t>
            </a:r>
            <a:r>
              <a:rPr lang="nl-NL" sz="2000" dirty="0" err="1">
                <a:solidFill>
                  <a:srgbClr val="000000"/>
                </a:solidFill>
                <a:effectLst/>
                <a:latin typeface="Verdana" panose="020B0604030504040204" pitchFamily="34" charset="0"/>
                <a:ea typeface="Aptos"/>
                <a:cs typeface="Times New Roman" panose="02020603050405020304" pitchFamily="18" charset="0"/>
              </a:rPr>
              <a:t>authenticator</a:t>
            </a:r>
            <a:r>
              <a:rPr lang="nl-NL" sz="2000" dirty="0">
                <a:solidFill>
                  <a:srgbClr val="000000"/>
                </a:solidFill>
                <a:effectLst/>
                <a:latin typeface="Verdana" panose="020B0604030504040204" pitchFamily="34" charset="0"/>
                <a:ea typeface="Aptos"/>
                <a:cs typeface="Times New Roman" panose="02020603050405020304" pitchFamily="18" charset="0"/>
              </a:rPr>
              <a:t>-app zoals Microsoft </a:t>
            </a:r>
            <a:r>
              <a:rPr lang="nl-NL" sz="2000" dirty="0" err="1">
                <a:solidFill>
                  <a:srgbClr val="000000"/>
                </a:solidFill>
                <a:effectLst/>
                <a:latin typeface="Verdana" panose="020B0604030504040204" pitchFamily="34" charset="0"/>
                <a:ea typeface="Aptos"/>
                <a:cs typeface="Times New Roman" panose="02020603050405020304" pitchFamily="18" charset="0"/>
              </a:rPr>
              <a:t>Authenticator</a:t>
            </a:r>
            <a:r>
              <a:rPr lang="nl-NL" sz="2000" dirty="0">
                <a:solidFill>
                  <a:srgbClr val="000000"/>
                </a:solidFill>
                <a:effectLst/>
                <a:latin typeface="Verdana" panose="020B0604030504040204" pitchFamily="34" charset="0"/>
                <a:ea typeface="Aptos"/>
                <a:cs typeface="Times New Roman" panose="02020603050405020304" pitchFamily="18" charset="0"/>
              </a:rPr>
              <a:t> of Google </a:t>
            </a:r>
            <a:r>
              <a:rPr lang="nl-NL" sz="2000" dirty="0" err="1">
                <a:solidFill>
                  <a:srgbClr val="000000"/>
                </a:solidFill>
                <a:effectLst/>
                <a:latin typeface="Verdana" panose="020B0604030504040204" pitchFamily="34" charset="0"/>
                <a:ea typeface="Aptos"/>
                <a:cs typeface="Times New Roman" panose="02020603050405020304" pitchFamily="18" charset="0"/>
              </a:rPr>
              <a:t>Authenticator</a:t>
            </a:r>
            <a:r>
              <a:rPr lang="nl-NL" sz="2000" dirty="0">
                <a:solidFill>
                  <a:srgbClr val="000000"/>
                </a:solidFill>
                <a:effectLst/>
                <a:latin typeface="Verdana" panose="020B0604030504040204" pitchFamily="34" charset="0"/>
                <a:ea typeface="Aptos"/>
                <a:cs typeface="Times New Roman" panose="02020603050405020304" pitchFamily="18" charset="0"/>
              </a:rPr>
              <a:t> op je telefoon of pc.</a:t>
            </a:r>
          </a:p>
          <a:p>
            <a:pPr marL="216000" indent="0">
              <a:lnSpc>
                <a:spcPct val="100000"/>
              </a:lnSpc>
              <a:buNone/>
            </a:pPr>
            <a:endParaRPr lang="nl-NL" sz="2000" b="0" strike="noStrike" spc="-1" dirty="0">
              <a:solidFill>
                <a:srgbClr val="000000"/>
              </a:solidFill>
              <a:latin typeface="Arial"/>
            </a:endParaRPr>
          </a:p>
          <a:p>
            <a:pPr marL="216000" indent="0">
              <a:lnSpc>
                <a:spcPct val="100000"/>
              </a:lnSpc>
              <a:buNone/>
            </a:pPr>
            <a:r>
              <a:rPr lang="nl-NL" sz="2000" b="0" strike="noStrike" spc="-1" dirty="0">
                <a:solidFill>
                  <a:srgbClr val="000000"/>
                </a:solidFill>
                <a:latin typeface="Arial"/>
              </a:rPr>
              <a:t>• Rapporteer verdachte berichten aan WhatsApp en blokkeer de afzender</a:t>
            </a:r>
          </a:p>
        </p:txBody>
      </p:sp>
      <p:sp>
        <p:nvSpPr>
          <p:cNvPr id="206" name="PlaceHolder 3"/>
          <p:cNvSpPr>
            <a:spLocks noGrp="1"/>
          </p:cNvSpPr>
          <p:nvPr>
            <p:ph type="sldNum" idx="43"/>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49507FBF-9C82-414D-900E-17857E5F62BE}" type="slidenum">
              <a:rPr lang="nl-NL" sz="1200" b="0" strike="noStrike" spc="-1">
                <a:solidFill>
                  <a:schemeClr val="dk1"/>
                </a:solidFill>
                <a:latin typeface="Trebuchet MS"/>
                <a:ea typeface="+mn-ea"/>
              </a:rPr>
              <a:t>20</a:t>
            </a:fld>
            <a:endParaRPr lang="nl-NL" sz="1200" b="0" strike="noStrike" spc="-1">
              <a:solidFill>
                <a:srgbClr val="000000"/>
              </a:solidFill>
              <a:latin typeface="Times New Roman"/>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PlaceHolder 1"/>
          <p:cNvSpPr>
            <a:spLocks noGrp="1" noRot="1" noChangeAspect="1"/>
          </p:cNvSpPr>
          <p:nvPr>
            <p:ph type="sldImg"/>
          </p:nvPr>
        </p:nvSpPr>
        <p:spPr>
          <a:xfrm>
            <a:off x="685800" y="1143000"/>
            <a:ext cx="5486400" cy="3086100"/>
          </a:xfrm>
          <a:prstGeom prst="rect">
            <a:avLst/>
          </a:prstGeom>
          <a:ln w="0">
            <a:noFill/>
          </a:ln>
        </p:spPr>
      </p:sp>
      <p:sp>
        <p:nvSpPr>
          <p:cNvPr id="208"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a:bodyPr>
          <a:lstStyle/>
          <a:p>
            <a:pPr marL="216000" indent="0">
              <a:lnSpc>
                <a:spcPct val="100000"/>
              </a:lnSpc>
              <a:buNone/>
            </a:pPr>
            <a:r>
              <a:rPr lang="nl-NL" sz="2000" b="0" strike="noStrike" spc="-1" dirty="0">
                <a:solidFill>
                  <a:srgbClr val="000000"/>
                </a:solidFill>
                <a:latin typeface="Arial"/>
              </a:rPr>
              <a:t>Als u het inschakelt dan...</a:t>
            </a:r>
          </a:p>
          <a:p>
            <a:pPr marL="216000" indent="0">
              <a:lnSpc>
                <a:spcPct val="100000"/>
              </a:lnSpc>
              <a:buNone/>
            </a:pPr>
            <a:r>
              <a:rPr lang="nl-NL" sz="2000" b="0" strike="noStrike" spc="-1" dirty="0">
                <a:solidFill>
                  <a:srgbClr val="000000"/>
                </a:solidFill>
                <a:latin typeface="Arial"/>
              </a:rPr>
              <a:t>Maak een pincode van 6 cijfers.</a:t>
            </a:r>
          </a:p>
          <a:p>
            <a:pPr marL="216000" indent="0">
              <a:lnSpc>
                <a:spcPct val="100000"/>
              </a:lnSpc>
              <a:buNone/>
            </a:pPr>
            <a:r>
              <a:rPr lang="nl-NL" sz="2000" b="0" strike="noStrike" spc="-1" dirty="0">
                <a:solidFill>
                  <a:srgbClr val="000000"/>
                </a:solidFill>
                <a:latin typeface="Arial"/>
              </a:rPr>
              <a:t>Voeg een e-mailadres toe. Dit is optioneel maar wordt sterk aanbevolen.</a:t>
            </a:r>
          </a:p>
          <a:p>
            <a:pPr marL="216000" indent="0">
              <a:lnSpc>
                <a:spcPct val="100000"/>
              </a:lnSpc>
              <a:buNone/>
            </a:pPr>
            <a:r>
              <a:rPr lang="nl-NL" sz="2000" b="0" strike="noStrike" spc="-1" dirty="0">
                <a:solidFill>
                  <a:srgbClr val="000000"/>
                </a:solidFill>
                <a:latin typeface="Arial"/>
              </a:rPr>
              <a:t>Dit e-mailadres wordt gebruikt om je pincode te resetten als je deze vergeet.</a:t>
            </a:r>
          </a:p>
        </p:txBody>
      </p:sp>
      <p:sp>
        <p:nvSpPr>
          <p:cNvPr id="209" name="PlaceHolder 3"/>
          <p:cNvSpPr>
            <a:spLocks noGrp="1"/>
          </p:cNvSpPr>
          <p:nvPr>
            <p:ph type="sldNum" idx="44"/>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DF60CE65-12B8-4E4C-8444-B9DC73055069}" type="slidenum">
              <a:rPr lang="nl-NL" sz="1200" b="0" strike="noStrike" spc="-1">
                <a:solidFill>
                  <a:schemeClr val="dk1"/>
                </a:solidFill>
                <a:latin typeface="Trebuchet MS"/>
                <a:ea typeface="+mn-ea"/>
              </a:rPr>
              <a:t>21</a:t>
            </a:fld>
            <a:endParaRPr lang="nl-NL" sz="1200" b="0" strike="noStrike" spc="-1">
              <a:solidFill>
                <a:srgbClr val="000000"/>
              </a:solidFill>
              <a:latin typeface="Times New Roman"/>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PlaceHolder 1"/>
          <p:cNvSpPr>
            <a:spLocks noGrp="1" noRot="1" noChangeAspect="1"/>
          </p:cNvSpPr>
          <p:nvPr>
            <p:ph type="sldImg"/>
          </p:nvPr>
        </p:nvSpPr>
        <p:spPr>
          <a:xfrm>
            <a:off x="685800" y="1143000"/>
            <a:ext cx="5486400" cy="3086100"/>
          </a:xfrm>
          <a:prstGeom prst="rect">
            <a:avLst/>
          </a:prstGeom>
          <a:ln w="0">
            <a:noFill/>
          </a:ln>
        </p:spPr>
      </p:sp>
      <p:sp>
        <p:nvSpPr>
          <p:cNvPr id="211"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a:bodyPr>
          <a:lstStyle/>
          <a:p>
            <a:pPr marL="216000" indent="0">
              <a:lnSpc>
                <a:spcPct val="100000"/>
              </a:lnSpc>
              <a:buNone/>
            </a:pPr>
            <a:r>
              <a:rPr lang="nl-NL" sz="2000" b="0" strike="noStrike" spc="-1" dirty="0">
                <a:solidFill>
                  <a:srgbClr val="000000"/>
                </a:solidFill>
                <a:latin typeface="Arial"/>
              </a:rPr>
              <a:t>Als u het inschakelt dan...</a:t>
            </a:r>
          </a:p>
          <a:p>
            <a:pPr marL="216000" indent="0">
              <a:lnSpc>
                <a:spcPct val="100000"/>
              </a:lnSpc>
              <a:buNone/>
            </a:pPr>
            <a:r>
              <a:rPr lang="nl-NL" sz="2000" b="0" strike="noStrike" spc="-1" dirty="0">
                <a:solidFill>
                  <a:srgbClr val="000000"/>
                </a:solidFill>
                <a:latin typeface="Arial"/>
              </a:rPr>
              <a:t>Maak een pincode van 6 cijfers.</a:t>
            </a:r>
          </a:p>
          <a:p>
            <a:pPr marL="216000" indent="0">
              <a:lnSpc>
                <a:spcPct val="100000"/>
              </a:lnSpc>
              <a:buNone/>
            </a:pPr>
            <a:r>
              <a:rPr lang="nl-NL" sz="2000" b="0" strike="noStrike" spc="-1" dirty="0">
                <a:solidFill>
                  <a:srgbClr val="000000"/>
                </a:solidFill>
                <a:latin typeface="Arial"/>
              </a:rPr>
              <a:t>Voeg een e-mailadres toe. Dit is optioneel maar wordt sterk aanbevolen.</a:t>
            </a:r>
          </a:p>
          <a:p>
            <a:pPr marL="216000" indent="0">
              <a:lnSpc>
                <a:spcPct val="100000"/>
              </a:lnSpc>
              <a:buNone/>
            </a:pPr>
            <a:r>
              <a:rPr lang="nl-NL" sz="2000" b="0" strike="noStrike" spc="-1" dirty="0">
                <a:solidFill>
                  <a:srgbClr val="000000"/>
                </a:solidFill>
                <a:latin typeface="Arial"/>
              </a:rPr>
              <a:t>Dit e-mailadres wordt gebruikt om je pincode te resetten als je deze vergeet.</a:t>
            </a:r>
          </a:p>
        </p:txBody>
      </p:sp>
      <p:sp>
        <p:nvSpPr>
          <p:cNvPr id="212" name="PlaceHolder 3"/>
          <p:cNvSpPr>
            <a:spLocks noGrp="1"/>
          </p:cNvSpPr>
          <p:nvPr>
            <p:ph type="sldNum" idx="45"/>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CA26FB17-5F0D-4847-844F-8080ED443205}" type="slidenum">
              <a:rPr lang="nl-NL" sz="1200" b="0" strike="noStrike" spc="-1">
                <a:solidFill>
                  <a:schemeClr val="dk1"/>
                </a:solidFill>
                <a:latin typeface="Trebuchet MS"/>
                <a:ea typeface="+mn-ea"/>
              </a:rPr>
              <a:t>22</a:t>
            </a:fld>
            <a:endParaRPr lang="nl-NL" sz="1200" b="0" strike="noStrike" spc="-1">
              <a:solidFill>
                <a:srgbClr val="000000"/>
              </a:solidFill>
              <a:latin typeface="Times New Roman"/>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PlaceHolder 1"/>
          <p:cNvSpPr>
            <a:spLocks noGrp="1" noRot="1" noChangeAspect="1"/>
          </p:cNvSpPr>
          <p:nvPr>
            <p:ph type="sldImg"/>
          </p:nvPr>
        </p:nvSpPr>
        <p:spPr>
          <a:xfrm>
            <a:off x="685800" y="1143000"/>
            <a:ext cx="5486400" cy="3086100"/>
          </a:xfrm>
          <a:prstGeom prst="rect">
            <a:avLst/>
          </a:prstGeom>
          <a:ln w="0">
            <a:noFill/>
          </a:ln>
        </p:spPr>
      </p:sp>
      <p:sp>
        <p:nvSpPr>
          <p:cNvPr id="214"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a:bodyPr>
          <a:lstStyle/>
          <a:p>
            <a:pPr marL="216000" indent="0">
              <a:lnSpc>
                <a:spcPct val="100000"/>
              </a:lnSpc>
              <a:buNone/>
            </a:pPr>
            <a:r>
              <a:rPr lang="nl-NL" sz="2000" b="0" strike="noStrike" spc="-1" dirty="0">
                <a:solidFill>
                  <a:srgbClr val="000000"/>
                </a:solidFill>
                <a:latin typeface="Arial"/>
              </a:rPr>
              <a:t>• Deel nooit persoonlijke informatie, zoals je adres of bankgegevens, met</a:t>
            </a:r>
          </a:p>
          <a:p>
            <a:pPr marL="216000" indent="0">
              <a:lnSpc>
                <a:spcPct val="100000"/>
              </a:lnSpc>
              <a:buNone/>
            </a:pPr>
            <a:r>
              <a:rPr lang="nl-NL" sz="2000" b="0" strike="noStrike" spc="-1" dirty="0">
                <a:solidFill>
                  <a:srgbClr val="000000"/>
                </a:solidFill>
                <a:latin typeface="Arial"/>
              </a:rPr>
              <a:t>iemand die je online hebt ontmoet voordat je zeker weet dat die persoon</a:t>
            </a:r>
          </a:p>
          <a:p>
            <a:pPr marL="216000" indent="0">
              <a:lnSpc>
                <a:spcPct val="100000"/>
              </a:lnSpc>
              <a:buNone/>
            </a:pPr>
            <a:r>
              <a:rPr lang="nl-NL" sz="2000" b="0" strike="noStrike" spc="-1" dirty="0">
                <a:solidFill>
                  <a:srgbClr val="000000"/>
                </a:solidFill>
                <a:latin typeface="Arial"/>
              </a:rPr>
              <a:t>betrouwbaar is</a:t>
            </a:r>
          </a:p>
          <a:p>
            <a:pPr marL="216000" indent="0">
              <a:lnSpc>
                <a:spcPct val="100000"/>
              </a:lnSpc>
              <a:buNone/>
            </a:pPr>
            <a:r>
              <a:rPr lang="nl-NL" sz="2000" b="0" strike="noStrike" spc="-1" dirty="0">
                <a:solidFill>
                  <a:srgbClr val="000000"/>
                </a:solidFill>
                <a:latin typeface="Arial"/>
              </a:rPr>
              <a:t>• Als iets niet goed aanvoelt, is dat waarschijnlijk ook zo</a:t>
            </a:r>
          </a:p>
          <a:p>
            <a:pPr marL="216000" indent="0">
              <a:lnSpc>
                <a:spcPct val="100000"/>
              </a:lnSpc>
              <a:buNone/>
            </a:pPr>
            <a:r>
              <a:rPr lang="nl-NL" sz="2000" b="0" strike="noStrike" spc="-1" dirty="0">
                <a:solidFill>
                  <a:srgbClr val="000000"/>
                </a:solidFill>
                <a:latin typeface="Arial"/>
              </a:rPr>
              <a:t>• Als je besluit om iemand te ontmoeten, doe dat dan op een openbare plek en</a:t>
            </a:r>
          </a:p>
          <a:p>
            <a:pPr marL="216000" indent="0">
              <a:lnSpc>
                <a:spcPct val="100000"/>
              </a:lnSpc>
              <a:buNone/>
            </a:pPr>
            <a:r>
              <a:rPr lang="nl-NL" sz="2000" b="0" strike="noStrike" spc="-1" dirty="0">
                <a:solidFill>
                  <a:srgbClr val="000000"/>
                </a:solidFill>
                <a:latin typeface="Arial"/>
              </a:rPr>
              <a:t>vertel het aan iemand die je vertrouwt</a:t>
            </a:r>
          </a:p>
        </p:txBody>
      </p:sp>
      <p:sp>
        <p:nvSpPr>
          <p:cNvPr id="215" name="PlaceHolder 3"/>
          <p:cNvSpPr>
            <a:spLocks noGrp="1"/>
          </p:cNvSpPr>
          <p:nvPr>
            <p:ph type="sldNum" idx="46"/>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20C402BD-EBA2-479F-AC07-CD18A28D4901}" type="slidenum">
              <a:rPr lang="nl-NL" sz="1200" b="0" strike="noStrike" spc="-1">
                <a:solidFill>
                  <a:schemeClr val="dk1"/>
                </a:solidFill>
                <a:latin typeface="Trebuchet MS"/>
                <a:ea typeface="+mn-ea"/>
              </a:rPr>
              <a:t>23</a:t>
            </a:fld>
            <a:endParaRPr lang="nl-NL" sz="1200" b="0" strike="noStrike" spc="-1">
              <a:solidFill>
                <a:srgbClr val="000000"/>
              </a:solidFill>
              <a:latin typeface="Times New Roman"/>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PlaceHolder 1"/>
          <p:cNvSpPr>
            <a:spLocks noGrp="1" noRot="1" noChangeAspect="1"/>
          </p:cNvSpPr>
          <p:nvPr>
            <p:ph type="sldImg"/>
          </p:nvPr>
        </p:nvSpPr>
        <p:spPr>
          <a:xfrm>
            <a:off x="685800" y="1143000"/>
            <a:ext cx="5486400" cy="3086100"/>
          </a:xfrm>
          <a:prstGeom prst="rect">
            <a:avLst/>
          </a:prstGeom>
          <a:ln w="0">
            <a:noFill/>
          </a:ln>
        </p:spPr>
      </p:sp>
      <p:sp>
        <p:nvSpPr>
          <p:cNvPr id="217"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a:bodyPr>
          <a:lstStyle/>
          <a:p>
            <a:r>
              <a:rPr lang="nl-NL" sz="2000" b="1" kern="100" dirty="0">
                <a:solidFill>
                  <a:srgbClr val="000000"/>
                </a:solidFill>
                <a:effectLst/>
                <a:latin typeface="Verdana" panose="020B0604030504040204" pitchFamily="34" charset="0"/>
                <a:ea typeface="Aptos"/>
                <a:cs typeface="Arial" panose="020B0604020202020204" pitchFamily="34" charset="0"/>
              </a:rPr>
              <a:t>Informatie die voor iedereen op sociale media staat</a:t>
            </a:r>
            <a:r>
              <a:rPr lang="nl-NL" sz="2000" kern="100" dirty="0">
                <a:solidFill>
                  <a:srgbClr val="000000"/>
                </a:solidFill>
                <a:effectLst/>
                <a:latin typeface="Verdana" panose="020B0604030504040204" pitchFamily="34" charset="0"/>
                <a:ea typeface="Aptos"/>
                <a:cs typeface="Arial" panose="020B0604020202020204" pitchFamily="34" charset="0"/>
              </a:rPr>
              <a:t>.</a:t>
            </a:r>
            <a:endParaRPr lang="nl-NL" sz="2000" kern="100" dirty="0">
              <a:effectLst/>
              <a:latin typeface="Aptos"/>
              <a:ea typeface="Aptos"/>
              <a:cs typeface="Times New Roman" panose="02020603050405020304" pitchFamily="18" charset="0"/>
            </a:endParaRPr>
          </a:p>
          <a:p>
            <a:r>
              <a:rPr lang="nl-NL" sz="2000" kern="100" spc="-25" dirty="0">
                <a:solidFill>
                  <a:srgbClr val="000000"/>
                </a:solidFill>
                <a:effectLst/>
                <a:latin typeface="Verdana" panose="020B0604030504040204" pitchFamily="34" charset="0"/>
                <a:ea typeface="Aptos"/>
                <a:cs typeface="Tahoma" panose="020B0604030504040204" pitchFamily="34" charset="0"/>
              </a:rPr>
              <a:t>Beheer je instellingen voor sociale media. Zorg dat je persoonlijke en privégegevens achter slot en grendel zitten. Zet je reisplannen bijvoorbeeld niet op sociale media.</a:t>
            </a:r>
            <a:endParaRPr lang="nl-NL" sz="2000" kern="100" dirty="0">
              <a:effectLst/>
              <a:latin typeface="Aptos"/>
              <a:ea typeface="Aptos"/>
              <a:cs typeface="Times New Roman" panose="02020603050405020304" pitchFamily="18" charset="0"/>
            </a:endParaRPr>
          </a:p>
          <a:p>
            <a:r>
              <a:rPr lang="nl-NL" sz="2000" kern="100" spc="-25" dirty="0">
                <a:solidFill>
                  <a:srgbClr val="000000"/>
                </a:solidFill>
                <a:effectLst/>
                <a:latin typeface="Verdana" panose="020B0604030504040204" pitchFamily="34" charset="0"/>
                <a:ea typeface="Aptos"/>
                <a:cs typeface="Tahoma" panose="020B0604030504040204" pitchFamily="34" charset="0"/>
              </a:rPr>
              <a:t>Cybercriminelen die </a:t>
            </a:r>
            <a:r>
              <a:rPr lang="nl-NL" sz="2000" kern="100" spc="-25" dirty="0">
                <a:solidFill>
                  <a:srgbClr val="000000"/>
                </a:solidFill>
                <a:effectLst/>
                <a:latin typeface="Verdana" panose="020B0604030504040204" pitchFamily="34" charset="0"/>
                <a:ea typeface="Aptos"/>
                <a:cs typeface="Tahoma" panose="020B0604030504040204" pitchFamily="34" charset="0"/>
                <a:hlinkClick r:id="rId3"/>
              </a:rPr>
              <a:t>sociale engineering</a:t>
            </a:r>
            <a:r>
              <a:rPr lang="nl-NL" sz="2000" kern="100" spc="-25" dirty="0">
                <a:solidFill>
                  <a:srgbClr val="000000"/>
                </a:solidFill>
                <a:effectLst/>
                <a:latin typeface="Verdana" panose="020B0604030504040204" pitchFamily="34" charset="0"/>
                <a:ea typeface="Aptos"/>
                <a:cs typeface="Tahoma" panose="020B0604030504040204" pitchFamily="34" charset="0"/>
              </a:rPr>
              <a:t> gebruiken, kunnen je persoonlijke informatie vaak aan de hand van een paar gegevens achterhalen. Hoe minder je dus openbaar deelt, hoe beter. Als je bijvoorbeeld de naam van je huisdier of de meisjesnaam van je moeder noemt, kun je de antwoorden op twee algemene beveiligingsvragen onthullen.</a:t>
            </a:r>
            <a:endParaRPr lang="nl-NL" sz="2000" kern="100" dirty="0">
              <a:effectLst/>
              <a:latin typeface="Aptos"/>
              <a:ea typeface="Aptos"/>
              <a:cs typeface="Times New Roman" panose="02020603050405020304" pitchFamily="18" charset="0"/>
            </a:endParaRPr>
          </a:p>
          <a:p>
            <a:r>
              <a:rPr lang="nl-NL" sz="2000" kern="100" dirty="0">
                <a:effectLst/>
                <a:latin typeface="Verdana" panose="020B0604030504040204" pitchFamily="34" charset="0"/>
                <a:ea typeface="Aptos"/>
                <a:cs typeface="Times New Roman" panose="02020603050405020304" pitchFamily="18" charset="0"/>
              </a:rPr>
              <a:t> </a:t>
            </a:r>
            <a:endParaRPr lang="nl-NL" sz="2000" kern="100" dirty="0">
              <a:effectLst/>
              <a:latin typeface="Aptos"/>
              <a:ea typeface="Aptos"/>
              <a:cs typeface="Times New Roman" panose="02020603050405020304" pitchFamily="18" charset="0"/>
            </a:endParaRPr>
          </a:p>
          <a:p>
            <a:pPr marL="216000" indent="0">
              <a:lnSpc>
                <a:spcPct val="100000"/>
              </a:lnSpc>
              <a:buNone/>
            </a:pPr>
            <a:endParaRPr lang="nl-NL" sz="2000" b="1" strike="noStrike" spc="-1" dirty="0">
              <a:solidFill>
                <a:srgbClr val="000000"/>
              </a:solidFill>
              <a:latin typeface="Arial"/>
            </a:endParaRPr>
          </a:p>
          <a:p>
            <a:pPr marL="216000" indent="0">
              <a:lnSpc>
                <a:spcPct val="100000"/>
              </a:lnSpc>
              <a:buNone/>
            </a:pPr>
            <a:endParaRPr lang="nl-NL" sz="2000" b="1" strike="noStrike" spc="-1" dirty="0">
              <a:solidFill>
                <a:srgbClr val="000000"/>
              </a:solidFill>
              <a:latin typeface="Arial"/>
            </a:endParaRPr>
          </a:p>
          <a:p>
            <a:pPr marL="216000" indent="0">
              <a:lnSpc>
                <a:spcPct val="100000"/>
              </a:lnSpc>
              <a:buNone/>
            </a:pPr>
            <a:r>
              <a:rPr lang="nl-NL" sz="2000" b="1" strike="noStrike" spc="-1" dirty="0">
                <a:solidFill>
                  <a:srgbClr val="000000"/>
                </a:solidFill>
                <a:latin typeface="Arial"/>
              </a:rPr>
              <a:t>Vraag om hulp:</a:t>
            </a:r>
            <a:endParaRPr lang="nl-NL" sz="2000" b="0" strike="noStrike" spc="-1" dirty="0">
              <a:solidFill>
                <a:srgbClr val="000000"/>
              </a:solidFill>
              <a:latin typeface="Arial"/>
            </a:endParaRPr>
          </a:p>
          <a:p>
            <a:pPr marL="216000" indent="0">
              <a:lnSpc>
                <a:spcPct val="100000"/>
              </a:lnSpc>
              <a:buNone/>
            </a:pPr>
            <a:r>
              <a:rPr lang="nl-NL" sz="2000" b="0" strike="noStrike" spc="-1" dirty="0">
                <a:solidFill>
                  <a:srgbClr val="000000"/>
                </a:solidFill>
                <a:latin typeface="Arial"/>
              </a:rPr>
              <a:t>Vraag familie of vrienden om je te helpen bij het opzetten van je profiel en het</a:t>
            </a:r>
          </a:p>
          <a:p>
            <a:pPr marL="216000" indent="0">
              <a:lnSpc>
                <a:spcPct val="100000"/>
              </a:lnSpc>
              <a:buNone/>
            </a:pPr>
            <a:r>
              <a:rPr lang="nl-NL" sz="2000" b="0" strike="noStrike" spc="-1" dirty="0">
                <a:solidFill>
                  <a:srgbClr val="000000"/>
                </a:solidFill>
                <a:latin typeface="Arial"/>
              </a:rPr>
              <a:t>begrijpen van de verschillende functies.</a:t>
            </a:r>
          </a:p>
          <a:p>
            <a:pPr marL="216000" indent="0">
              <a:lnSpc>
                <a:spcPct val="100000"/>
              </a:lnSpc>
              <a:buNone/>
            </a:pPr>
            <a:r>
              <a:rPr lang="nl-NL" sz="2000" b="0" strike="noStrike" spc="-1" dirty="0">
                <a:solidFill>
                  <a:srgbClr val="000000"/>
                </a:solidFill>
                <a:latin typeface="Arial"/>
              </a:rPr>
              <a:t>Dit is ook mogelijk bij de digitale inlopen van HCC en van de bibliotheek</a:t>
            </a:r>
          </a:p>
        </p:txBody>
      </p:sp>
      <p:sp>
        <p:nvSpPr>
          <p:cNvPr id="218" name="PlaceHolder 3"/>
          <p:cNvSpPr>
            <a:spLocks noGrp="1"/>
          </p:cNvSpPr>
          <p:nvPr>
            <p:ph type="sldNum" idx="47"/>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C79ED3AE-E639-44E7-BC54-E1AB4E44EC2D}" type="slidenum">
              <a:rPr lang="nl-NL" sz="1200" b="0" strike="noStrike" spc="-1">
                <a:solidFill>
                  <a:schemeClr val="dk1"/>
                </a:solidFill>
                <a:latin typeface="Trebuchet MS"/>
                <a:ea typeface="+mn-ea"/>
              </a:rPr>
              <a:t>24</a:t>
            </a:fld>
            <a:endParaRPr lang="nl-NL" sz="1200" b="0" strike="noStrike" spc="-1">
              <a:solidFill>
                <a:srgbClr val="000000"/>
              </a:solidFill>
              <a:latin typeface="Times New Roman"/>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PlaceHolder 1"/>
          <p:cNvSpPr>
            <a:spLocks noGrp="1" noRot="1" noChangeAspect="1"/>
          </p:cNvSpPr>
          <p:nvPr>
            <p:ph type="sldImg"/>
          </p:nvPr>
        </p:nvSpPr>
        <p:spPr>
          <a:xfrm>
            <a:off x="685800" y="1143000"/>
            <a:ext cx="5486400" cy="3086100"/>
          </a:xfrm>
          <a:prstGeom prst="rect">
            <a:avLst/>
          </a:prstGeom>
          <a:ln w="0">
            <a:noFill/>
          </a:ln>
        </p:spPr>
      </p:sp>
      <p:sp>
        <p:nvSpPr>
          <p:cNvPr id="220"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25000" lnSpcReduction="20000"/>
          </a:bodyPr>
          <a:lstStyle/>
          <a:p>
            <a:r>
              <a:rPr lang="nl-NL" sz="1800" b="1" kern="100" dirty="0">
                <a:solidFill>
                  <a:srgbClr val="000000"/>
                </a:solidFill>
                <a:effectLst/>
                <a:latin typeface="Verdana" panose="020B0604030504040204" pitchFamily="34" charset="0"/>
                <a:ea typeface="Aptos"/>
                <a:cs typeface="Times New Roman" panose="02020603050405020304" pitchFamily="18" charset="0"/>
              </a:rPr>
              <a:t>Openbare Wifi</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Times New Roman" panose="02020603050405020304" pitchFamily="18" charset="0"/>
              </a:rPr>
              <a:t>Wees voorzichtig met openbare wifi – Vermijd het gebruik van onbeveiligde netwerken of gebruik een VPN om je verbinding te versleutelen. </a:t>
            </a:r>
            <a:r>
              <a:rPr lang="nl-NL" sz="1800" kern="100" dirty="0">
                <a:solidFill>
                  <a:srgbClr val="000000"/>
                </a:solidFill>
                <a:effectLst/>
                <a:latin typeface="Verdana" panose="020B0604030504040204" pitchFamily="34" charset="0"/>
                <a:ea typeface="Aptos"/>
                <a:cs typeface="Arial" panose="020B0604020202020204" pitchFamily="34" charset="0"/>
              </a:rPr>
              <a:t>Je bent aan het werk in een koffietentje of hebt ingecheckt in je hotel en ziet daar een bordje met netwerknaam en wachtwoord staan voor het wifi netwerk. Mooi! Dat bespaart weer mobiele data. Maar wees je bewust van de gevaren, want is zo'n openbaar wifi-netwerk wel veilig? Het antwoord op deze vraag is meestal ‘nee’. Zodra je inlogt op een openbaar wifi-netwerk is je laptop of smartphone mogelijk toegankelijk voor </a:t>
            </a:r>
            <a:r>
              <a:rPr lang="nl-NL" sz="1800" kern="100" dirty="0" err="1">
                <a:solidFill>
                  <a:srgbClr val="000000"/>
                </a:solidFill>
                <a:effectLst/>
                <a:latin typeface="Verdana" panose="020B0604030504040204" pitchFamily="34" charset="0"/>
                <a:ea typeface="Aptos"/>
                <a:cs typeface="Arial" panose="020B0604020202020204" pitchFamily="34" charset="0"/>
              </a:rPr>
              <a:t>cybercrimelen</a:t>
            </a:r>
            <a:r>
              <a:rPr lang="nl-NL" sz="1800" kern="100" dirty="0">
                <a:solidFill>
                  <a:srgbClr val="000000"/>
                </a:solidFill>
                <a:effectLst/>
                <a:latin typeface="Verdana" panose="020B0604030504040204" pitchFamily="34" charset="0"/>
                <a:ea typeface="Aptos"/>
                <a:cs typeface="Arial" panose="020B0604020202020204" pitchFamily="34" charset="0"/>
              </a:rPr>
              <a:t>. Zij kunnen daardoor toegang krijgen tot je persoonlijke gegevens. Dit kan mogelijke identiteitsfraude als gevolg hebben. Betekent dit dat je er nooit gebruik van kan maken? Nee, dat kan wel, maar doe dat altijd via een VPN verbinding (een virtueel privénetwerk).</a:t>
            </a:r>
          </a:p>
          <a:p>
            <a:r>
              <a:rPr lang="nl-NL" sz="1800" kern="100" dirty="0">
                <a:solidFill>
                  <a:srgbClr val="000000"/>
                </a:solidFill>
                <a:effectLst/>
                <a:latin typeface="Verdana" panose="020B0604030504040204" pitchFamily="34" charset="0"/>
                <a:ea typeface="Aptos"/>
                <a:cs typeface="Times New Roman" panose="02020603050405020304" pitchFamily="18" charset="0"/>
              </a:rPr>
              <a:t>Met een VPN (Virtueel Privénetwerk) creëert een versleutelde tunnel tussen jouw apparaat en een externe server, waardoor je internetverkeer wordt beschermd tegen nieuwsgierige ogen. </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Times New Roman" panose="02020603050405020304" pitchFamily="18" charset="0"/>
              </a:rPr>
              <a:t>Het werk als volg. Een VPN versleutelt je internetverkeer, zodat hackers, internetproviders en overheden niet kunnen zien wat je doet. Je echte IP-adres wordt vervangen door dat van de VPN-server, waardoor je online anoniemer bent. Je kunt doen alsof je in een ander land bent, waardoor je toegang krijgt tot content die normaal gesproken geblokkeerd is. Een VPN beschermt je gegevens wanneer je verbinding maakt met onbeveiligde netwerken, zoals in </a:t>
            </a:r>
            <a:r>
              <a:rPr lang="nl-NL" sz="1800" kern="100" spc="-25" dirty="0">
                <a:solidFill>
                  <a:srgbClr val="000000"/>
                </a:solidFill>
                <a:effectLst/>
                <a:latin typeface="Verdana" panose="020B0604030504040204" pitchFamily="34" charset="0"/>
                <a:ea typeface="Aptos"/>
                <a:cs typeface="Tahoma" panose="020B0604030504040204" pitchFamily="34" charset="0"/>
              </a:rPr>
              <a:t>bibliotheek, café, hotel of luchthaven</a:t>
            </a:r>
            <a:r>
              <a:rPr lang="nl-NL" sz="1800" kern="100" dirty="0">
                <a:solidFill>
                  <a:srgbClr val="000000"/>
                </a:solidFill>
                <a:effectLst/>
                <a:latin typeface="Verdana" panose="020B0604030504040204" pitchFamily="34" charset="0"/>
                <a:ea typeface="Aptos"/>
                <a:cs typeface="Times New Roman" panose="02020603050405020304" pitchFamily="18" charset="0"/>
              </a:rPr>
              <a:t>. </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Times New Roman" panose="02020603050405020304" pitchFamily="18" charset="0"/>
              </a:rPr>
              <a:t>De populairste </a:t>
            </a:r>
            <a:r>
              <a:rPr lang="nl-NL" sz="1800" kern="100" dirty="0" err="1">
                <a:solidFill>
                  <a:srgbClr val="000000"/>
                </a:solidFill>
                <a:effectLst/>
                <a:latin typeface="Verdana" panose="020B0604030504040204" pitchFamily="34" charset="0"/>
                <a:ea typeface="Aptos"/>
                <a:cs typeface="Times New Roman" panose="02020603050405020304" pitchFamily="18" charset="0"/>
              </a:rPr>
              <a:t>VPN’s</a:t>
            </a:r>
            <a:r>
              <a:rPr lang="nl-NL" sz="1800" kern="100" dirty="0">
                <a:solidFill>
                  <a:srgbClr val="000000"/>
                </a:solidFill>
                <a:effectLst/>
                <a:latin typeface="Verdana" panose="020B0604030504040204" pitchFamily="34" charset="0"/>
                <a:ea typeface="Aptos"/>
                <a:cs typeface="Times New Roman" panose="02020603050405020304" pitchFamily="18" charset="0"/>
              </a:rPr>
              <a:t> voor </a:t>
            </a:r>
            <a:r>
              <a:rPr lang="nl-NL" sz="1800" kern="100" dirty="0" err="1">
                <a:solidFill>
                  <a:srgbClr val="000000"/>
                </a:solidFill>
                <a:effectLst/>
                <a:latin typeface="Verdana" panose="020B0604030504040204" pitchFamily="34" charset="0"/>
                <a:ea typeface="Aptos"/>
                <a:cs typeface="Times New Roman" panose="02020603050405020304" pitchFamily="18" charset="0"/>
              </a:rPr>
              <a:t>windows</a:t>
            </a:r>
            <a:r>
              <a:rPr lang="nl-NL" sz="1800" kern="100" dirty="0">
                <a:solidFill>
                  <a:srgbClr val="000000"/>
                </a:solidFill>
                <a:effectLst/>
                <a:latin typeface="Verdana" panose="020B0604030504040204" pitchFamily="34" charset="0"/>
                <a:ea typeface="Aptos"/>
                <a:cs typeface="Times New Roman" panose="02020603050405020304" pitchFamily="18" charset="0"/>
              </a:rPr>
              <a:t> zijn </a:t>
            </a:r>
            <a:r>
              <a:rPr lang="nl-NL" sz="1800" kern="100" dirty="0" err="1">
                <a:solidFill>
                  <a:srgbClr val="000000"/>
                </a:solidFill>
                <a:effectLst/>
                <a:latin typeface="Verdana" panose="020B0604030504040204" pitchFamily="34" charset="0"/>
                <a:ea typeface="Aptos"/>
                <a:cs typeface="Times New Roman" panose="02020603050405020304" pitchFamily="18" charset="0"/>
              </a:rPr>
              <a:t>NordVPN</a:t>
            </a:r>
            <a:r>
              <a:rPr lang="nl-NL" sz="1800" kern="100" dirty="0">
                <a:solidFill>
                  <a:srgbClr val="000000"/>
                </a:solidFill>
                <a:effectLst/>
                <a:latin typeface="Verdana" panose="020B0604030504040204" pitchFamily="34" charset="0"/>
                <a:ea typeface="Aptos"/>
                <a:cs typeface="Times New Roman" panose="02020603050405020304" pitchFamily="18" charset="0"/>
              </a:rPr>
              <a:t>, </a:t>
            </a:r>
            <a:r>
              <a:rPr lang="nl-NL" sz="1800" kern="100" dirty="0" err="1">
                <a:solidFill>
                  <a:srgbClr val="000000"/>
                </a:solidFill>
                <a:effectLst/>
                <a:latin typeface="Verdana" panose="020B0604030504040204" pitchFamily="34" charset="0"/>
                <a:ea typeface="Aptos"/>
                <a:cs typeface="Times New Roman" panose="02020603050405020304" pitchFamily="18" charset="0"/>
              </a:rPr>
              <a:t>Surfshark</a:t>
            </a:r>
            <a:r>
              <a:rPr lang="nl-NL" sz="1800" kern="100" dirty="0">
                <a:solidFill>
                  <a:srgbClr val="000000"/>
                </a:solidFill>
                <a:effectLst/>
                <a:latin typeface="Verdana" panose="020B0604030504040204" pitchFamily="34" charset="0"/>
                <a:ea typeface="Aptos"/>
                <a:cs typeface="Times New Roman" panose="02020603050405020304" pitchFamily="18" charset="0"/>
              </a:rPr>
              <a:t>, </a:t>
            </a:r>
            <a:r>
              <a:rPr lang="nl-NL" sz="1800" kern="100" dirty="0" err="1">
                <a:solidFill>
                  <a:srgbClr val="000000"/>
                </a:solidFill>
                <a:effectLst/>
                <a:latin typeface="Verdana" panose="020B0604030504040204" pitchFamily="34" charset="0"/>
                <a:ea typeface="Aptos"/>
                <a:cs typeface="Times New Roman" panose="02020603050405020304" pitchFamily="18" charset="0"/>
              </a:rPr>
              <a:t>ExpressVPN</a:t>
            </a:r>
            <a:r>
              <a:rPr lang="nl-NL" sz="1800" kern="100" dirty="0">
                <a:solidFill>
                  <a:srgbClr val="000000"/>
                </a:solidFill>
                <a:effectLst/>
                <a:latin typeface="Verdana" panose="020B0604030504040204" pitchFamily="34" charset="0"/>
                <a:ea typeface="Aptos"/>
                <a:cs typeface="Times New Roman" panose="02020603050405020304" pitchFamily="18" charset="0"/>
              </a:rPr>
              <a:t>, </a:t>
            </a:r>
            <a:r>
              <a:rPr lang="nl-NL" sz="1800" kern="100" dirty="0" err="1">
                <a:solidFill>
                  <a:srgbClr val="000000"/>
                </a:solidFill>
                <a:effectLst/>
                <a:latin typeface="Verdana" panose="020B0604030504040204" pitchFamily="34" charset="0"/>
                <a:ea typeface="Aptos"/>
                <a:cs typeface="Times New Roman" panose="02020603050405020304" pitchFamily="18" charset="0"/>
              </a:rPr>
              <a:t>CyberGhost</a:t>
            </a:r>
            <a:r>
              <a:rPr lang="nl-NL" sz="1800" kern="100" dirty="0">
                <a:solidFill>
                  <a:srgbClr val="000000"/>
                </a:solidFill>
                <a:effectLst/>
                <a:latin typeface="Verdana" panose="020B0604030504040204" pitchFamily="34" charset="0"/>
                <a:ea typeface="Aptos"/>
                <a:cs typeface="Times New Roman" panose="02020603050405020304" pitchFamily="18" charset="0"/>
              </a:rPr>
              <a:t> en Proton VPN. Onderling kunnen ze verschillen in het meest gebruikt, sterke beveiliging, snelle verbindingen, Budgetvriendelijk, onbeperkte apparaten per account, Zeer gebruiksvriendelijk, ideaal voor beginners, goede gebruikerservaring,  privacybescherming, Open-source en/of sterke focus op privacy. </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Times New Roman" panose="02020603050405020304" pitchFamily="18" charset="0"/>
              </a:rPr>
              <a:t>De gratis versies van </a:t>
            </a:r>
            <a:r>
              <a:rPr lang="nl-NL" sz="1800" kern="100" dirty="0" err="1">
                <a:solidFill>
                  <a:srgbClr val="000000"/>
                </a:solidFill>
                <a:effectLst/>
                <a:latin typeface="Verdana" panose="020B0604030504040204" pitchFamily="34" charset="0"/>
                <a:ea typeface="Aptos"/>
                <a:cs typeface="Times New Roman" panose="02020603050405020304" pitchFamily="18" charset="0"/>
              </a:rPr>
              <a:t>PrivadoVPN</a:t>
            </a:r>
            <a:r>
              <a:rPr lang="nl-NL" sz="1800" kern="100" dirty="0">
                <a:solidFill>
                  <a:srgbClr val="000000"/>
                </a:solidFill>
                <a:effectLst/>
                <a:latin typeface="Verdana" panose="020B0604030504040204" pitchFamily="34" charset="0"/>
                <a:ea typeface="Aptos"/>
                <a:cs typeface="Times New Roman" panose="02020603050405020304" pitchFamily="18" charset="0"/>
              </a:rPr>
              <a:t>, Proton VPN, Hide.me, </a:t>
            </a:r>
            <a:r>
              <a:rPr lang="nl-NL" sz="1800" kern="100" dirty="0" err="1">
                <a:solidFill>
                  <a:srgbClr val="000000"/>
                </a:solidFill>
                <a:effectLst/>
                <a:latin typeface="Verdana" panose="020B0604030504040204" pitchFamily="34" charset="0"/>
                <a:ea typeface="Aptos"/>
                <a:cs typeface="Times New Roman" panose="02020603050405020304" pitchFamily="18" charset="0"/>
              </a:rPr>
              <a:t>TunnelBear</a:t>
            </a:r>
            <a:r>
              <a:rPr lang="nl-NL" sz="1800" kern="100" dirty="0">
                <a:solidFill>
                  <a:srgbClr val="000000"/>
                </a:solidFill>
                <a:effectLst/>
                <a:latin typeface="Verdana" panose="020B0604030504040204" pitchFamily="34" charset="0"/>
                <a:ea typeface="Aptos"/>
                <a:cs typeface="Times New Roman" panose="02020603050405020304" pitchFamily="18" charset="0"/>
              </a:rPr>
              <a:t>, </a:t>
            </a:r>
            <a:r>
              <a:rPr lang="nl-NL" sz="1800" kern="100" dirty="0" err="1">
                <a:solidFill>
                  <a:srgbClr val="000000"/>
                </a:solidFill>
                <a:effectLst/>
                <a:latin typeface="Verdana" panose="020B0604030504040204" pitchFamily="34" charset="0"/>
                <a:ea typeface="Aptos"/>
                <a:cs typeface="Times New Roman" panose="02020603050405020304" pitchFamily="18" charset="0"/>
              </a:rPr>
              <a:t>Windscribe</a:t>
            </a:r>
            <a:r>
              <a:rPr lang="nl-NL" sz="1800" kern="100" dirty="0">
                <a:solidFill>
                  <a:srgbClr val="000000"/>
                </a:solidFill>
                <a:effectLst/>
                <a:latin typeface="Verdana" panose="020B0604030504040204" pitchFamily="34" charset="0"/>
                <a:ea typeface="Aptos"/>
                <a:cs typeface="Times New Roman" panose="02020603050405020304" pitchFamily="18" charset="0"/>
              </a:rPr>
              <a:t> en </a:t>
            </a:r>
            <a:r>
              <a:rPr lang="nl-NL" sz="1800" kern="100" dirty="0" err="1">
                <a:solidFill>
                  <a:srgbClr val="000000"/>
                </a:solidFill>
                <a:effectLst/>
                <a:latin typeface="Verdana" panose="020B0604030504040204" pitchFamily="34" charset="0"/>
                <a:ea typeface="Aptos"/>
                <a:cs typeface="Times New Roman" panose="02020603050405020304" pitchFamily="18" charset="0"/>
              </a:rPr>
              <a:t>ZoogVPN</a:t>
            </a:r>
            <a:r>
              <a:rPr lang="nl-NL" sz="1800" kern="100" dirty="0">
                <a:solidFill>
                  <a:srgbClr val="000000"/>
                </a:solidFill>
                <a:effectLst/>
                <a:latin typeface="Verdana" panose="020B0604030504040204" pitchFamily="34" charset="0"/>
                <a:ea typeface="Aptos"/>
                <a:cs typeface="Times New Roman" panose="02020603050405020304" pitchFamily="18" charset="0"/>
              </a:rPr>
              <a:t> kunnen een lagere snelheden of beperkte data limiet hebben.</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Arial" panose="020B0604020202020204" pitchFamily="34" charset="0"/>
              </a:rPr>
              <a:t> </a:t>
            </a:r>
            <a:endParaRPr lang="nl-NL" sz="1800" kern="100" dirty="0">
              <a:effectLst/>
              <a:latin typeface="Aptos"/>
              <a:ea typeface="Aptos"/>
              <a:cs typeface="Times New Roman" panose="02020603050405020304" pitchFamily="18" charset="0"/>
            </a:endParaRPr>
          </a:p>
          <a:p>
            <a:r>
              <a:rPr lang="nl-NL" sz="1800" b="1" kern="100" dirty="0">
                <a:solidFill>
                  <a:srgbClr val="000000"/>
                </a:solidFill>
                <a:effectLst/>
                <a:latin typeface="Verdana" panose="020B0604030504040204" pitchFamily="34" charset="0"/>
                <a:ea typeface="Aptos"/>
                <a:cs typeface="Arial" panose="020B0604020202020204" pitchFamily="34" charset="0"/>
              </a:rPr>
              <a:t>QR codes</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Arial" panose="020B0604020202020204" pitchFamily="34" charset="0"/>
              </a:rPr>
              <a:t>Wees waakzaam voor QR codes. Het gevaar bij QR-codes is dat ze vaak officieel en vertrouwd lijken, maar net als bij </a:t>
            </a:r>
            <a:r>
              <a:rPr lang="nl-NL" sz="1800" kern="100" dirty="0" err="1">
                <a:solidFill>
                  <a:srgbClr val="000000"/>
                </a:solidFill>
                <a:effectLst/>
                <a:latin typeface="Verdana" panose="020B0604030504040204" pitchFamily="34" charset="0"/>
                <a:ea typeface="Aptos"/>
                <a:cs typeface="Arial" panose="020B0604020202020204" pitchFamily="34" charset="0"/>
              </a:rPr>
              <a:t>phishing</a:t>
            </a:r>
            <a:r>
              <a:rPr lang="nl-NL" sz="1800" kern="100" dirty="0">
                <a:solidFill>
                  <a:srgbClr val="000000"/>
                </a:solidFill>
                <a:effectLst/>
                <a:latin typeface="Verdana" panose="020B0604030504040204" pitchFamily="34" charset="0"/>
                <a:ea typeface="Aptos"/>
                <a:cs typeface="Arial" panose="020B0604020202020204" pitchFamily="34" charset="0"/>
              </a:rPr>
              <a:t> kan het linkje in een QR-code ook nep zijn. Gebruik hier je gezonde verstand. Krijg je een menukaart van een restaurant met een QR code, dan is deze waarschijnlijk wel veilig. Maar scan niet zo maar in het wilde weg alle QR-codes die je tegenkomt. Het is niet altijd duidelijk of de QR code die je scant officieel is. </a:t>
            </a:r>
            <a:r>
              <a:rPr lang="nl-NL" sz="1800" kern="100" dirty="0">
                <a:solidFill>
                  <a:srgbClr val="000000"/>
                </a:solidFill>
                <a:effectLst/>
                <a:latin typeface="Verdana" panose="020B0604030504040204" pitchFamily="34" charset="0"/>
                <a:ea typeface="Aptos"/>
                <a:cs typeface="Arial" panose="020B0604020202020204" pitchFamily="34" charset="0"/>
                <a:hlinkClick r:id="rId3"/>
              </a:rPr>
              <a:t>De FBI waarschuwt</a:t>
            </a:r>
            <a:r>
              <a:rPr lang="nl-NL" sz="1800" kern="100" dirty="0">
                <a:solidFill>
                  <a:srgbClr val="000000"/>
                </a:solidFill>
                <a:effectLst/>
                <a:latin typeface="Verdana" panose="020B0604030504040204" pitchFamily="34" charset="0"/>
                <a:ea typeface="Aptos"/>
                <a:cs typeface="Arial" panose="020B0604020202020204" pitchFamily="34" charset="0"/>
              </a:rPr>
              <a:t> bijvoorbeeld voor criminelen die QR codes op parkeerautomaten vervalsen en zo jouw betaling innen. Gebruik dus altijd je gezonde verstand. Enkele tips om QR-code-fraude te voorkomen: Als het om een app gaat download deze dan via de app/</a:t>
            </a:r>
            <a:r>
              <a:rPr lang="nl-NL" sz="1800" kern="100" dirty="0" err="1">
                <a:solidFill>
                  <a:srgbClr val="000000"/>
                </a:solidFill>
                <a:effectLst/>
                <a:latin typeface="Verdana" panose="020B0604030504040204" pitchFamily="34" charset="0"/>
                <a:ea typeface="Aptos"/>
                <a:cs typeface="Arial" panose="020B0604020202020204" pitchFamily="34" charset="0"/>
              </a:rPr>
              <a:t>play</a:t>
            </a:r>
            <a:r>
              <a:rPr lang="nl-NL" sz="1800" kern="100" dirty="0">
                <a:solidFill>
                  <a:srgbClr val="000000"/>
                </a:solidFill>
                <a:effectLst/>
                <a:latin typeface="Verdana" panose="020B0604030504040204" pitchFamily="34" charset="0"/>
                <a:ea typeface="Aptos"/>
                <a:cs typeface="Arial" panose="020B0604020202020204" pitchFamily="34" charset="0"/>
              </a:rPr>
              <a:t> store. Controleer altijd het webadres net als bij (</a:t>
            </a:r>
            <a:r>
              <a:rPr lang="nl-NL" sz="1800" kern="100" dirty="0" err="1">
                <a:solidFill>
                  <a:srgbClr val="000000"/>
                </a:solidFill>
                <a:effectLst/>
                <a:latin typeface="Verdana" panose="020B0604030504040204" pitchFamily="34" charset="0"/>
                <a:ea typeface="Aptos"/>
                <a:cs typeface="Arial" panose="020B0604020202020204" pitchFamily="34" charset="0"/>
              </a:rPr>
              <a:t>phishing</a:t>
            </a:r>
            <a:r>
              <a:rPr lang="nl-NL" sz="1800" kern="100" dirty="0">
                <a:solidFill>
                  <a:srgbClr val="000000"/>
                </a:solidFill>
                <a:effectLst/>
                <a:latin typeface="Verdana" panose="020B0604030504040204" pitchFamily="34" charset="0"/>
                <a:ea typeface="Aptos"/>
                <a:cs typeface="Arial" panose="020B0604020202020204" pitchFamily="34" charset="0"/>
              </a:rPr>
              <a:t>)berichtjes met linkjes. Check het webadres het liefst bij het scannen, voordat je doorklikt. Laat je niet misleiden door officieel uitziende documenten. Bijvoorbeeld een brief van je bank, met daarin een QR-code. Een verkorte link (zoals bit.ly) in een QR-code is extra verdacht. Er is immers ruimte genoeg voor een volledig webadres.</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Arial" panose="020B0604020202020204" pitchFamily="34" charset="0"/>
              </a:rPr>
              <a:t> </a:t>
            </a:r>
            <a:endParaRPr lang="nl-NL" sz="1800" kern="100" dirty="0">
              <a:effectLst/>
              <a:latin typeface="Aptos"/>
              <a:ea typeface="Aptos"/>
              <a:cs typeface="Times New Roman" panose="02020603050405020304" pitchFamily="18" charset="0"/>
            </a:endParaRPr>
          </a:p>
          <a:p>
            <a:r>
              <a:rPr lang="nl-NL" sz="1800" b="1" kern="100" dirty="0">
                <a:solidFill>
                  <a:srgbClr val="000000"/>
                </a:solidFill>
                <a:effectLst/>
                <a:latin typeface="Verdana" panose="020B0604030504040204" pitchFamily="34" charset="0"/>
                <a:ea typeface="Aptos"/>
                <a:cs typeface="Arial" panose="020B0604020202020204" pitchFamily="34" charset="0"/>
              </a:rPr>
              <a:t>Openbare Opladers</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Arial" panose="020B0604020202020204" pitchFamily="34" charset="0"/>
              </a:rPr>
              <a:t>Openbare opladers? Liever niet Lege telefoon op het vliegveld of in de bus? Pas op met het gebruiken van openbare usb-poorten en oplaadkluisjes. Deze kunnen gebruikt worden om jouw gegevens uit te lezen en malware te installeren. In het Engels heet het ‘</a:t>
            </a:r>
            <a:r>
              <a:rPr lang="nl-NL" sz="1800" kern="100" dirty="0" err="1">
                <a:solidFill>
                  <a:srgbClr val="000000"/>
                </a:solidFill>
                <a:effectLst/>
                <a:latin typeface="Verdana" panose="020B0604030504040204" pitchFamily="34" charset="0"/>
                <a:ea typeface="Aptos"/>
                <a:cs typeface="Arial" panose="020B0604020202020204" pitchFamily="34" charset="0"/>
              </a:rPr>
              <a:t>juice</a:t>
            </a:r>
            <a:r>
              <a:rPr lang="nl-NL" sz="1800" kern="100" dirty="0">
                <a:solidFill>
                  <a:srgbClr val="000000"/>
                </a:solidFill>
                <a:effectLst/>
                <a:latin typeface="Verdana" panose="020B0604030504040204" pitchFamily="34" charset="0"/>
                <a:ea typeface="Aptos"/>
                <a:cs typeface="Arial" panose="020B0604020202020204" pitchFamily="34" charset="0"/>
              </a:rPr>
              <a:t> </a:t>
            </a:r>
            <a:r>
              <a:rPr lang="nl-NL" sz="1800" kern="100" dirty="0" err="1">
                <a:solidFill>
                  <a:srgbClr val="000000"/>
                </a:solidFill>
                <a:effectLst/>
                <a:latin typeface="Verdana" panose="020B0604030504040204" pitchFamily="34" charset="0"/>
                <a:ea typeface="Aptos"/>
                <a:cs typeface="Arial" panose="020B0604020202020204" pitchFamily="34" charset="0"/>
              </a:rPr>
              <a:t>jacking</a:t>
            </a:r>
            <a:r>
              <a:rPr lang="nl-NL" sz="1800" kern="100" dirty="0">
                <a:solidFill>
                  <a:srgbClr val="000000"/>
                </a:solidFill>
                <a:effectLst/>
                <a:latin typeface="Verdana" panose="020B0604030504040204" pitchFamily="34" charset="0"/>
                <a:ea typeface="Aptos"/>
                <a:cs typeface="Arial" panose="020B0604020202020204" pitchFamily="34" charset="0"/>
              </a:rPr>
              <a:t>’. En ook al is het (nog) geen grootschalig probleem, het is zeker mogelijk. Gebruik dus liever een stopcontact of zet je telefoon uit tijdens het laden. </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Arial" panose="020B0604020202020204" pitchFamily="34" charset="0"/>
              </a:rPr>
              <a:t> </a:t>
            </a:r>
            <a:endParaRPr lang="nl-NL" sz="1800" kern="100" dirty="0">
              <a:effectLst/>
              <a:latin typeface="Aptos"/>
              <a:ea typeface="Aptos"/>
              <a:cs typeface="Times New Roman" panose="02020603050405020304" pitchFamily="18" charset="0"/>
            </a:endParaRPr>
          </a:p>
          <a:p>
            <a:r>
              <a:rPr lang="nl-NL" sz="1800" b="1" kern="100" dirty="0">
                <a:solidFill>
                  <a:srgbClr val="000000"/>
                </a:solidFill>
                <a:effectLst/>
                <a:latin typeface="Verdana" panose="020B0604030504040204" pitchFamily="34" charset="0"/>
                <a:ea typeface="Aptos"/>
                <a:cs typeface="Arial" panose="020B0604020202020204" pitchFamily="34" charset="0"/>
              </a:rPr>
              <a:t>Informatie die voor iedereen op sociale media staat</a:t>
            </a:r>
            <a:r>
              <a:rPr lang="nl-NL" sz="1800" kern="100" dirty="0">
                <a:solidFill>
                  <a:srgbClr val="000000"/>
                </a:solidFill>
                <a:effectLst/>
                <a:latin typeface="Verdana" panose="020B0604030504040204" pitchFamily="34" charset="0"/>
                <a:ea typeface="Aptos"/>
                <a:cs typeface="Arial" panose="020B0604020202020204" pitchFamily="34" charset="0"/>
              </a:rPr>
              <a:t>.</a:t>
            </a:r>
            <a:endParaRPr lang="nl-NL" sz="1800" kern="100" dirty="0">
              <a:effectLst/>
              <a:latin typeface="Aptos"/>
              <a:ea typeface="Aptos"/>
              <a:cs typeface="Times New Roman" panose="02020603050405020304" pitchFamily="18" charset="0"/>
            </a:endParaRPr>
          </a:p>
          <a:p>
            <a:r>
              <a:rPr lang="nl-NL" sz="1800" kern="100" spc="-25" dirty="0">
                <a:solidFill>
                  <a:srgbClr val="000000"/>
                </a:solidFill>
                <a:effectLst/>
                <a:latin typeface="Verdana" panose="020B0604030504040204" pitchFamily="34" charset="0"/>
                <a:ea typeface="Aptos"/>
                <a:cs typeface="Tahoma" panose="020B0604030504040204" pitchFamily="34" charset="0"/>
              </a:rPr>
              <a:t>Beheer je instellingen voor sociale media. Zorg dat je persoonlijke en privégegevens achter slot en grendel zitten. Zet je reisplannen bijvoorbeeld niet op sociale media.</a:t>
            </a:r>
            <a:endParaRPr lang="nl-NL" sz="1800" kern="100" dirty="0">
              <a:effectLst/>
              <a:latin typeface="Aptos"/>
              <a:ea typeface="Aptos"/>
              <a:cs typeface="Times New Roman" panose="02020603050405020304" pitchFamily="18" charset="0"/>
            </a:endParaRPr>
          </a:p>
          <a:p>
            <a:r>
              <a:rPr lang="nl-NL" sz="1800" kern="100" spc="-25" dirty="0">
                <a:solidFill>
                  <a:srgbClr val="000000"/>
                </a:solidFill>
                <a:effectLst/>
                <a:latin typeface="Verdana" panose="020B0604030504040204" pitchFamily="34" charset="0"/>
                <a:ea typeface="Aptos"/>
                <a:cs typeface="Tahoma" panose="020B0604030504040204" pitchFamily="34" charset="0"/>
              </a:rPr>
              <a:t>Cybercriminelen die </a:t>
            </a:r>
            <a:r>
              <a:rPr lang="nl-NL" sz="1800" kern="100" spc="-25" dirty="0">
                <a:solidFill>
                  <a:srgbClr val="000000"/>
                </a:solidFill>
                <a:effectLst/>
                <a:latin typeface="Verdana" panose="020B0604030504040204" pitchFamily="34" charset="0"/>
                <a:ea typeface="Aptos"/>
                <a:cs typeface="Tahoma" panose="020B0604030504040204" pitchFamily="34" charset="0"/>
                <a:hlinkClick r:id="rId4"/>
              </a:rPr>
              <a:t>sociale engineering</a:t>
            </a:r>
            <a:r>
              <a:rPr lang="nl-NL" sz="1800" kern="100" spc="-25" dirty="0">
                <a:solidFill>
                  <a:srgbClr val="000000"/>
                </a:solidFill>
                <a:effectLst/>
                <a:latin typeface="Verdana" panose="020B0604030504040204" pitchFamily="34" charset="0"/>
                <a:ea typeface="Aptos"/>
                <a:cs typeface="Tahoma" panose="020B0604030504040204" pitchFamily="34" charset="0"/>
              </a:rPr>
              <a:t> gebruiken, kunnen je persoonlijke informatie vaak aan de hand van een paar gegevens achterhalen. Hoe minder je dus openbaar deelt, hoe beter. Als je bijvoorbeeld de naam van je huisdier of de meisjesnaam van je moeder noemt, kun je de antwoorden op twee algemene beveiligingsvragen onthullen.</a:t>
            </a:r>
            <a:endParaRPr lang="nl-NL" sz="1800" kern="100" dirty="0">
              <a:effectLst/>
              <a:latin typeface="Aptos"/>
              <a:ea typeface="Aptos"/>
              <a:cs typeface="Times New Roman" panose="02020603050405020304" pitchFamily="18" charset="0"/>
            </a:endParaRPr>
          </a:p>
          <a:p>
            <a:r>
              <a:rPr lang="nl-NL" sz="1800" kern="100" dirty="0">
                <a:effectLst/>
                <a:latin typeface="Verdana" panose="020B0604030504040204" pitchFamily="34" charset="0"/>
                <a:ea typeface="Aptos"/>
                <a:cs typeface="Times New Roman" panose="02020603050405020304" pitchFamily="18" charset="0"/>
              </a:rPr>
              <a:t> </a:t>
            </a:r>
            <a:endParaRPr lang="nl-NL" sz="1800" kern="100" dirty="0">
              <a:effectLst/>
              <a:latin typeface="Aptos"/>
              <a:ea typeface="Aptos"/>
              <a:cs typeface="Times New Roman" panose="02020603050405020304" pitchFamily="18" charset="0"/>
            </a:endParaRPr>
          </a:p>
          <a:p>
            <a:r>
              <a:rPr lang="nl-NL" sz="1800" b="1" kern="100" dirty="0">
                <a:effectLst/>
                <a:latin typeface="Verdana" panose="020B0604030504040204" pitchFamily="34" charset="0"/>
                <a:ea typeface="Aptos"/>
                <a:cs typeface="Times New Roman" panose="02020603050405020304" pitchFamily="18" charset="0"/>
              </a:rPr>
              <a:t>Downloads van bestanden en programma’s </a:t>
            </a:r>
            <a:r>
              <a:rPr lang="nl-NL" sz="1800" b="1" kern="100" dirty="0">
                <a:solidFill>
                  <a:srgbClr val="000000"/>
                </a:solidFill>
                <a:effectLst/>
                <a:latin typeface="Verdana" panose="020B0604030504040204" pitchFamily="34" charset="0"/>
                <a:ea typeface="Aptos"/>
                <a:cs typeface="Times New Roman" panose="02020603050405020304" pitchFamily="18" charset="0"/>
              </a:rPr>
              <a:t>bij op het oog lijkende bekende en vertrouwde </a:t>
            </a:r>
            <a:r>
              <a:rPr lang="nl-NL" sz="1800" b="1" kern="100" dirty="0">
                <a:effectLst/>
                <a:latin typeface="Verdana" panose="020B0604030504040204" pitchFamily="34" charset="0"/>
                <a:ea typeface="Aptos"/>
                <a:cs typeface="Times New Roman" panose="02020603050405020304" pitchFamily="18" charset="0"/>
              </a:rPr>
              <a:t>sites.</a:t>
            </a:r>
            <a:endParaRPr lang="nl-NL" sz="1800" kern="100" dirty="0">
              <a:effectLst/>
              <a:latin typeface="Aptos"/>
              <a:ea typeface="Aptos"/>
              <a:cs typeface="Times New Roman" panose="02020603050405020304" pitchFamily="18" charset="0"/>
            </a:endParaRPr>
          </a:p>
          <a:p>
            <a:r>
              <a:rPr lang="nl-NL" sz="1800" kern="0" dirty="0">
                <a:effectLst/>
                <a:latin typeface="Verdana" panose="020B0604030504040204" pitchFamily="34" charset="0"/>
                <a:ea typeface="Times New Roman" panose="02020603050405020304" pitchFamily="18" charset="0"/>
                <a:cs typeface="Times New Roman" panose="02020603050405020304" pitchFamily="18" charset="0"/>
              </a:rPr>
              <a:t>In bestanden en apps die we downloaden kunnen ook virussen en malware bevatten. </a:t>
            </a:r>
            <a:endParaRPr lang="nl-NL" sz="1800" kern="100" dirty="0">
              <a:effectLst/>
              <a:latin typeface="Aptos"/>
              <a:ea typeface="Aptos"/>
              <a:cs typeface="Times New Roman" panose="02020603050405020304" pitchFamily="18" charset="0"/>
            </a:endParaRPr>
          </a:p>
          <a:p>
            <a:r>
              <a:rPr lang="nl-NL" sz="1800" kern="0" dirty="0">
                <a:effectLst/>
                <a:latin typeface="Verdana" panose="020B0604030504040204" pitchFamily="34" charset="0"/>
                <a:ea typeface="Times New Roman" panose="02020603050405020304" pitchFamily="18" charset="0"/>
                <a:cs typeface="Times New Roman" panose="02020603050405020304" pitchFamily="18" charset="0"/>
              </a:rPr>
              <a:t>Gebruik daarom bij downloaden zoveel mogelijk of alleen officiële bronnen zoals officiële website van het programma of via vertrouwde platforms zoals Microsoft Store, Apple App Store of Google Play Store.</a:t>
            </a:r>
            <a:endParaRPr lang="nl-NL" sz="1800" kern="100" dirty="0">
              <a:effectLst/>
              <a:latin typeface="Aptos"/>
              <a:ea typeface="Aptos"/>
              <a:cs typeface="Times New Roman" panose="02020603050405020304" pitchFamily="18" charset="0"/>
            </a:endParaRPr>
          </a:p>
          <a:p>
            <a:r>
              <a:rPr lang="nl-NL" sz="1800" kern="0" dirty="0">
                <a:effectLst/>
                <a:latin typeface="Verdana" panose="020B0604030504040204" pitchFamily="34" charset="0"/>
                <a:ea typeface="Times New Roman" panose="02020603050405020304" pitchFamily="18" charset="0"/>
                <a:cs typeface="Times New Roman" panose="02020603050405020304" pitchFamily="18" charset="0"/>
              </a:rPr>
              <a:t>Let op neplinks en </a:t>
            </a:r>
            <a:r>
              <a:rPr lang="nl-NL" sz="1800" kern="0" dirty="0" err="1">
                <a:effectLst/>
                <a:latin typeface="Verdana" panose="020B0604030504040204" pitchFamily="34" charset="0"/>
                <a:ea typeface="Times New Roman" panose="02020603050405020304" pitchFamily="18" charset="0"/>
                <a:cs typeface="Times New Roman" panose="02020603050405020304" pitchFamily="18" charset="0"/>
              </a:rPr>
              <a:t>url’s</a:t>
            </a:r>
            <a:r>
              <a:rPr lang="nl-NL" sz="1800" kern="0" dirty="0">
                <a:effectLst/>
                <a:latin typeface="Verdana" panose="020B0604030504040204" pitchFamily="34" charset="0"/>
                <a:ea typeface="Times New Roman" panose="02020603050405020304" pitchFamily="18" charset="0"/>
                <a:cs typeface="Times New Roman" panose="02020603050405020304" pitchFamily="18" charset="0"/>
              </a:rPr>
              <a:t> die misleidend of net echt lijken. </a:t>
            </a:r>
            <a:endParaRPr lang="nl-NL" sz="1800" kern="100" dirty="0">
              <a:effectLst/>
              <a:latin typeface="Aptos"/>
              <a:ea typeface="Aptos"/>
              <a:cs typeface="Times New Roman" panose="02020603050405020304" pitchFamily="18" charset="0"/>
            </a:endParaRPr>
          </a:p>
          <a:p>
            <a:r>
              <a:rPr lang="nl-NL" sz="1800" kern="0" dirty="0">
                <a:effectLst/>
                <a:latin typeface="Verdana" panose="020B0604030504040204" pitchFamily="34" charset="0"/>
                <a:ea typeface="Times New Roman" panose="02020603050405020304" pitchFamily="18" charset="0"/>
                <a:cs typeface="Times New Roman" panose="02020603050405020304" pitchFamily="18" charset="0"/>
              </a:rPr>
              <a:t>Lees reviews: Als een app veel negatieve recensies krijgt of amper gedownload is, wees voorzichtig.</a:t>
            </a:r>
            <a:endParaRPr lang="nl-NL" sz="1800" kern="100" dirty="0">
              <a:effectLst/>
              <a:latin typeface="Aptos"/>
              <a:ea typeface="Aptos"/>
              <a:cs typeface="Times New Roman" panose="02020603050405020304" pitchFamily="18" charset="0"/>
            </a:endParaRPr>
          </a:p>
          <a:p>
            <a:r>
              <a:rPr lang="nl-NL" sz="1800" kern="0" dirty="0">
                <a:effectLst/>
                <a:latin typeface="Verdana" panose="020B0604030504040204" pitchFamily="34" charset="0"/>
                <a:ea typeface="Times New Roman" panose="02020603050405020304" pitchFamily="18" charset="0"/>
                <a:cs typeface="Times New Roman" panose="02020603050405020304" pitchFamily="18" charset="0"/>
              </a:rPr>
              <a:t>Laat je antivirus de nieuwe bestanden automatisch scannen alvorens te installatie.</a:t>
            </a:r>
            <a:endParaRPr lang="nl-NL" sz="1800" kern="100" dirty="0">
              <a:effectLst/>
              <a:latin typeface="Aptos"/>
              <a:ea typeface="Aptos"/>
              <a:cs typeface="Times New Roman" panose="02020603050405020304" pitchFamily="18" charset="0"/>
            </a:endParaRPr>
          </a:p>
          <a:p>
            <a:r>
              <a:rPr lang="nl-NL" sz="1800" kern="0" dirty="0">
                <a:effectLst/>
                <a:latin typeface="Verdana" panose="020B0604030504040204" pitchFamily="34" charset="0"/>
                <a:ea typeface="Times New Roman" panose="02020603050405020304" pitchFamily="18" charset="0"/>
                <a:cs typeface="Times New Roman" panose="02020603050405020304" pitchFamily="18" charset="0"/>
              </a:rPr>
              <a:t>Als je twijfelt, kun je de programma’s eerst in een virtuele omgeving testen voordat je ze op je hoofdapparaat installeert.</a:t>
            </a:r>
            <a:endParaRPr lang="nl-NL" sz="1800" kern="100" dirty="0">
              <a:effectLst/>
              <a:latin typeface="Aptos"/>
              <a:ea typeface="Aptos"/>
              <a:cs typeface="Times New Roman" panose="02020603050405020304" pitchFamily="18" charset="0"/>
            </a:endParaRPr>
          </a:p>
        </p:txBody>
      </p:sp>
      <p:sp>
        <p:nvSpPr>
          <p:cNvPr id="221" name="PlaceHolder 3"/>
          <p:cNvSpPr>
            <a:spLocks noGrp="1"/>
          </p:cNvSpPr>
          <p:nvPr>
            <p:ph type="sldNum" idx="48"/>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2AF8F33E-7650-41DF-AD86-52EF6677886E}" type="slidenum">
              <a:rPr lang="nl-NL" sz="1200" b="0" strike="noStrike" spc="-1">
                <a:solidFill>
                  <a:schemeClr val="dk1"/>
                </a:solidFill>
                <a:latin typeface="Trebuchet MS"/>
                <a:ea typeface="+mn-ea"/>
              </a:rPr>
              <a:t>25</a:t>
            </a:fld>
            <a:endParaRPr lang="nl-NL" sz="1200" b="0" strike="noStrike" spc="-1">
              <a:solidFill>
                <a:srgbClr val="000000"/>
              </a:solidFill>
              <a:latin typeface="Times New Roman"/>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PlaceHolder 1"/>
          <p:cNvSpPr>
            <a:spLocks noGrp="1" noRot="1" noChangeAspect="1"/>
          </p:cNvSpPr>
          <p:nvPr>
            <p:ph type="sldImg"/>
          </p:nvPr>
        </p:nvSpPr>
        <p:spPr>
          <a:xfrm>
            <a:off x="685800" y="1143000"/>
            <a:ext cx="5486400" cy="3086100"/>
          </a:xfrm>
          <a:prstGeom prst="rect">
            <a:avLst/>
          </a:prstGeom>
          <a:ln w="0">
            <a:noFill/>
          </a:ln>
        </p:spPr>
      </p:sp>
      <p:sp>
        <p:nvSpPr>
          <p:cNvPr id="223"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25000" lnSpcReduction="20000"/>
          </a:bodyPr>
          <a:lstStyle/>
          <a:p>
            <a:pPr marL="216000" indent="0">
              <a:lnSpc>
                <a:spcPct val="100000"/>
              </a:lnSpc>
              <a:buNone/>
            </a:pPr>
            <a:r>
              <a:rPr lang="nl-NL" sz="2000" b="1" strike="noStrike" spc="-1" dirty="0">
                <a:solidFill>
                  <a:srgbClr val="000000"/>
                </a:solidFill>
                <a:latin typeface="Arial"/>
              </a:rPr>
              <a:t>1. Sterke wachtwoorden</a:t>
            </a:r>
            <a:endParaRPr lang="nl-NL" sz="2000" b="0" strike="noStrike" spc="-1" dirty="0">
              <a:solidFill>
                <a:srgbClr val="000000"/>
              </a:solidFill>
              <a:latin typeface="Arial"/>
            </a:endParaRPr>
          </a:p>
          <a:p>
            <a:pPr marL="216000" indent="0">
              <a:lnSpc>
                <a:spcPct val="100000"/>
              </a:lnSpc>
              <a:buNone/>
            </a:pPr>
            <a:r>
              <a:rPr lang="nl-NL" sz="2000" b="0" strike="noStrike" spc="-1" dirty="0">
                <a:solidFill>
                  <a:srgbClr val="000000"/>
                </a:solidFill>
                <a:latin typeface="Arial"/>
              </a:rPr>
              <a:t>• Gebruik unieke wachtwoorden: Voor elke website of app gebruik je een</a:t>
            </a:r>
          </a:p>
          <a:p>
            <a:pPr marL="216000" indent="0">
              <a:lnSpc>
                <a:spcPct val="100000"/>
              </a:lnSpc>
              <a:buNone/>
            </a:pPr>
            <a:r>
              <a:rPr lang="nl-NL" sz="2000" b="0" strike="noStrike" spc="-1" dirty="0">
                <a:solidFill>
                  <a:srgbClr val="000000"/>
                </a:solidFill>
                <a:latin typeface="Arial"/>
              </a:rPr>
              <a:t>ander wachtwoord.</a:t>
            </a:r>
          </a:p>
          <a:p>
            <a:pPr marL="216000" indent="0">
              <a:lnSpc>
                <a:spcPct val="100000"/>
              </a:lnSpc>
              <a:buNone/>
            </a:pPr>
            <a:r>
              <a:rPr lang="nl-NL" sz="2000" b="0" strike="noStrike" spc="-1" dirty="0">
                <a:solidFill>
                  <a:srgbClr val="000000"/>
                </a:solidFill>
                <a:latin typeface="Arial"/>
              </a:rPr>
              <a:t>• </a:t>
            </a:r>
            <a:r>
              <a:rPr lang="nl-NL" sz="2000" b="1" strike="noStrike" spc="-1" dirty="0">
                <a:solidFill>
                  <a:srgbClr val="000000"/>
                </a:solidFill>
                <a:latin typeface="Arial"/>
              </a:rPr>
              <a:t>Maak ze sterk: </a:t>
            </a:r>
            <a:r>
              <a:rPr lang="nl-NL" sz="2000" b="0" strike="noStrike" spc="-1" dirty="0">
                <a:solidFill>
                  <a:srgbClr val="000000"/>
                </a:solidFill>
                <a:latin typeface="Arial"/>
              </a:rPr>
              <a:t>Combineer hoofdletters, kleine letters, cijfers en speciale</a:t>
            </a:r>
          </a:p>
          <a:p>
            <a:pPr marL="216000" indent="0">
              <a:lnSpc>
                <a:spcPct val="100000"/>
              </a:lnSpc>
              <a:buNone/>
            </a:pPr>
            <a:r>
              <a:rPr lang="nl-NL" sz="2000" b="0" strike="noStrike" spc="-1" dirty="0">
                <a:solidFill>
                  <a:srgbClr val="000000"/>
                </a:solidFill>
                <a:latin typeface="Arial"/>
              </a:rPr>
              <a:t>tekens.</a:t>
            </a:r>
          </a:p>
          <a:p>
            <a:pPr marL="216000" indent="0">
              <a:lnSpc>
                <a:spcPct val="100000"/>
              </a:lnSpc>
              <a:buNone/>
            </a:pPr>
            <a:r>
              <a:rPr lang="nl-NL" sz="2000" b="1" strike="noStrike" spc="-1" dirty="0">
                <a:solidFill>
                  <a:srgbClr val="000000"/>
                </a:solidFill>
                <a:latin typeface="Arial"/>
              </a:rPr>
              <a:t>• Gebruik een wachtwoordmanager: </a:t>
            </a:r>
            <a:r>
              <a:rPr lang="nl-NL" sz="2000" b="0" strike="noStrike" spc="-1" dirty="0">
                <a:solidFill>
                  <a:srgbClr val="000000"/>
                </a:solidFill>
                <a:latin typeface="Arial"/>
              </a:rPr>
              <a:t>Deze helpt je om al je wachtwoorden</a:t>
            </a:r>
          </a:p>
          <a:p>
            <a:pPr marL="216000" indent="0">
              <a:lnSpc>
                <a:spcPct val="100000"/>
              </a:lnSpc>
              <a:buNone/>
            </a:pPr>
            <a:r>
              <a:rPr lang="nl-NL" sz="2000" b="0" strike="noStrike" spc="-1" dirty="0">
                <a:solidFill>
                  <a:srgbClr val="000000"/>
                </a:solidFill>
                <a:latin typeface="Arial"/>
              </a:rPr>
              <a:t>veilig op te slaan.</a:t>
            </a:r>
          </a:p>
          <a:p>
            <a:pPr marL="216000" indent="0">
              <a:lnSpc>
                <a:spcPct val="100000"/>
              </a:lnSpc>
              <a:buNone/>
            </a:pPr>
            <a:r>
              <a:rPr lang="nl-NL" sz="2000" b="1" strike="noStrike" spc="-1" dirty="0">
                <a:solidFill>
                  <a:srgbClr val="000000"/>
                </a:solidFill>
                <a:latin typeface="Arial"/>
              </a:rPr>
              <a:t>Wachtwoorden manager</a:t>
            </a:r>
          </a:p>
          <a:p>
            <a:pPr marL="216000" indent="0">
              <a:lnSpc>
                <a:spcPct val="100000"/>
              </a:lnSpc>
              <a:buNone/>
            </a:pPr>
            <a:r>
              <a:rPr lang="nl-NL" sz="2000" b="0" strike="noStrike" spc="-1" dirty="0">
                <a:solidFill>
                  <a:srgbClr val="000000"/>
                </a:solidFill>
                <a:latin typeface="Arial"/>
              </a:rPr>
              <a:t>Dit is een programma dat lijkt op een soort kluis die voor jou wachtwoorden bewaart en bij sommige versies ook wachtwoorden genereerd. Op het moment dat je op een site komt vult jou kluis het wachtwoord in. Je hoef dus maar één wachtwoord te onthouden en dat is die van de wachtwoorden manager.</a:t>
            </a:r>
          </a:p>
          <a:p>
            <a:pPr marL="216000" indent="0">
              <a:lnSpc>
                <a:spcPct val="100000"/>
              </a:lnSpc>
              <a:buNone/>
            </a:pPr>
            <a:r>
              <a:rPr lang="nl-NL" sz="2000" b="0" strike="noStrike" spc="-1" dirty="0">
                <a:solidFill>
                  <a:srgbClr val="000000"/>
                </a:solidFill>
                <a:latin typeface="Arial"/>
              </a:rPr>
              <a:t>Het is dus belangrijk niet bij elk onderdeel de zelfde e-mail adres en het zelfde wachtwoord te gebruiken. Bij een data lekt ligt identiteitsfraude dan wel erg snel op de loer.</a:t>
            </a:r>
          </a:p>
          <a:p>
            <a:pPr marL="216000" indent="0">
              <a:lnSpc>
                <a:spcPct val="100000"/>
              </a:lnSpc>
              <a:buNone/>
            </a:pPr>
            <a:r>
              <a:rPr lang="nl-NL" sz="2000" b="1" dirty="0">
                <a:solidFill>
                  <a:srgbClr val="000000"/>
                </a:solidFill>
                <a:effectLst/>
                <a:latin typeface="Verdana" panose="020B0604030504040204" pitchFamily="34" charset="0"/>
                <a:ea typeface="Aptos"/>
                <a:cs typeface="Arial" panose="020B0604020202020204" pitchFamily="34" charset="0"/>
              </a:rPr>
              <a:t>Wachtwoord op bestanden.</a:t>
            </a:r>
          </a:p>
          <a:p>
            <a:pPr marL="216000" marR="0" lvl="0" indent="0" algn="l" defTabSz="914400" rtl="0" eaLnBrk="1" fontAlgn="auto" latinLnBrk="0" hangingPunct="1">
              <a:lnSpc>
                <a:spcPct val="100000"/>
              </a:lnSpc>
              <a:spcBef>
                <a:spcPts val="0"/>
              </a:spcBef>
              <a:spcAft>
                <a:spcPts val="0"/>
              </a:spcAft>
              <a:buClrTx/>
              <a:buSzTx/>
              <a:buFontTx/>
              <a:buNone/>
              <a:tabLst/>
              <a:defRPr/>
            </a:pPr>
            <a:r>
              <a:rPr lang="nl-NL" sz="2000" kern="100" dirty="0">
                <a:solidFill>
                  <a:srgbClr val="000000"/>
                </a:solidFill>
                <a:effectLst/>
                <a:latin typeface="Verdana" panose="020B0604030504040204" pitchFamily="34" charset="0"/>
                <a:ea typeface="Aptos"/>
                <a:cs typeface="Times New Roman" panose="02020603050405020304" pitchFamily="18" charset="0"/>
              </a:rPr>
              <a:t>Als extra kan je ook bestanden met gevoelige informatie in Word, Excel, pdf, </a:t>
            </a:r>
            <a:r>
              <a:rPr lang="nl-NL" sz="2000" kern="100" dirty="0" err="1">
                <a:solidFill>
                  <a:srgbClr val="000000"/>
                </a:solidFill>
                <a:effectLst/>
                <a:latin typeface="Verdana" panose="020B0604030504040204" pitchFamily="34" charset="0"/>
                <a:ea typeface="Aptos"/>
                <a:cs typeface="Times New Roman" panose="02020603050405020304" pitchFamily="18" charset="0"/>
              </a:rPr>
              <a:t>rar</a:t>
            </a:r>
            <a:r>
              <a:rPr lang="nl-NL" sz="2000" kern="100" dirty="0">
                <a:solidFill>
                  <a:srgbClr val="000000"/>
                </a:solidFill>
                <a:effectLst/>
                <a:latin typeface="Verdana" panose="020B0604030504040204" pitchFamily="34" charset="0"/>
                <a:ea typeface="Aptos"/>
                <a:cs typeface="Times New Roman" panose="02020603050405020304" pitchFamily="18" charset="0"/>
              </a:rPr>
              <a:t> en zip voorzien van een wachtwoord alvorens je ze kan openen.</a:t>
            </a:r>
          </a:p>
          <a:p>
            <a:pPr marL="216000" indent="0">
              <a:lnSpc>
                <a:spcPct val="100000"/>
              </a:lnSpc>
              <a:buNone/>
            </a:pPr>
            <a:endParaRPr lang="nl-NL" sz="2000" b="0" strike="noStrike" spc="-1" dirty="0">
              <a:solidFill>
                <a:srgbClr val="000000"/>
              </a:solidFill>
              <a:latin typeface="Arial"/>
            </a:endParaRPr>
          </a:p>
          <a:p>
            <a:pPr marL="216000" indent="0">
              <a:lnSpc>
                <a:spcPct val="100000"/>
              </a:lnSpc>
              <a:buNone/>
            </a:pPr>
            <a:endParaRPr lang="nl-NL" sz="2000" b="0" strike="noStrike" spc="-1" dirty="0">
              <a:solidFill>
                <a:srgbClr val="000000"/>
              </a:solidFill>
              <a:latin typeface="Arial"/>
            </a:endParaRPr>
          </a:p>
          <a:p>
            <a:pPr marL="216000" indent="0">
              <a:lnSpc>
                <a:spcPct val="100000"/>
              </a:lnSpc>
              <a:buNone/>
            </a:pPr>
            <a:r>
              <a:rPr lang="nl-NL" sz="2000" b="1" strike="noStrike" spc="-1" dirty="0">
                <a:solidFill>
                  <a:srgbClr val="000000"/>
                </a:solidFill>
                <a:latin typeface="Arial"/>
              </a:rPr>
              <a:t>2. Betrouwbare websites</a:t>
            </a:r>
            <a:endParaRPr lang="nl-NL" sz="2000" b="0" strike="noStrike" spc="-1" dirty="0">
              <a:solidFill>
                <a:srgbClr val="000000"/>
              </a:solidFill>
              <a:latin typeface="Arial"/>
            </a:endParaRPr>
          </a:p>
          <a:p>
            <a:pPr marL="216000" indent="0">
              <a:lnSpc>
                <a:spcPct val="100000"/>
              </a:lnSpc>
              <a:buNone/>
            </a:pPr>
            <a:r>
              <a:rPr lang="nl-NL" sz="2000" b="0" strike="noStrike" spc="-1" dirty="0">
                <a:solidFill>
                  <a:srgbClr val="000000"/>
                </a:solidFill>
                <a:latin typeface="Arial"/>
              </a:rPr>
              <a:t>• </a:t>
            </a:r>
            <a:r>
              <a:rPr lang="nl-NL" sz="2000" b="1" strike="noStrike" spc="-1" dirty="0">
                <a:solidFill>
                  <a:srgbClr val="000000"/>
                </a:solidFill>
                <a:latin typeface="Arial"/>
              </a:rPr>
              <a:t>Check de URL: </a:t>
            </a:r>
            <a:r>
              <a:rPr lang="nl-NL" sz="2000" b="0" strike="noStrike" spc="-1" dirty="0">
                <a:solidFill>
                  <a:srgbClr val="000000"/>
                </a:solidFill>
                <a:latin typeface="Arial"/>
              </a:rPr>
              <a:t>Begin met 'https://' en een hangslotje voor een beveiligde</a:t>
            </a:r>
          </a:p>
          <a:p>
            <a:pPr marL="216000" indent="0">
              <a:lnSpc>
                <a:spcPct val="100000"/>
              </a:lnSpc>
              <a:buNone/>
            </a:pPr>
            <a:r>
              <a:rPr lang="nl-NL" sz="2000" b="0" strike="noStrike" spc="-1" dirty="0">
                <a:solidFill>
                  <a:srgbClr val="000000"/>
                </a:solidFill>
                <a:latin typeface="Arial"/>
              </a:rPr>
              <a:t>verbinding.</a:t>
            </a:r>
          </a:p>
          <a:p>
            <a:pPr marL="216000" indent="0">
              <a:lnSpc>
                <a:spcPct val="100000"/>
              </a:lnSpc>
              <a:buNone/>
            </a:pPr>
            <a:r>
              <a:rPr lang="nl-NL" sz="2000" b="1" strike="noStrike" spc="-1" dirty="0">
                <a:solidFill>
                  <a:srgbClr val="000000"/>
                </a:solidFill>
                <a:latin typeface="Arial"/>
              </a:rPr>
              <a:t>• Kijk naar het adres: </a:t>
            </a:r>
            <a:r>
              <a:rPr lang="nl-NL" sz="2000" b="0" strike="noStrike" spc="-1" dirty="0">
                <a:solidFill>
                  <a:srgbClr val="000000"/>
                </a:solidFill>
                <a:latin typeface="Arial"/>
              </a:rPr>
              <a:t>Betrouwbare websites hebben vaak een fysiek adres en</a:t>
            </a:r>
          </a:p>
          <a:p>
            <a:pPr marL="216000" indent="0">
              <a:lnSpc>
                <a:spcPct val="100000"/>
              </a:lnSpc>
              <a:buNone/>
            </a:pPr>
            <a:r>
              <a:rPr lang="nl-NL" sz="2000" b="0" strike="noStrike" spc="-1" dirty="0">
                <a:solidFill>
                  <a:srgbClr val="000000"/>
                </a:solidFill>
                <a:latin typeface="Arial"/>
              </a:rPr>
              <a:t>duidelijke contactgegevens. (KVK)</a:t>
            </a:r>
          </a:p>
          <a:p>
            <a:pPr marL="216000" indent="0">
              <a:lnSpc>
                <a:spcPct val="100000"/>
              </a:lnSpc>
              <a:buNone/>
            </a:pPr>
            <a:r>
              <a:rPr lang="nl-NL" sz="2000" b="0" strike="noStrike" spc="-1" dirty="0">
                <a:solidFill>
                  <a:srgbClr val="000000"/>
                </a:solidFill>
                <a:latin typeface="Arial"/>
              </a:rPr>
              <a:t>• </a:t>
            </a:r>
            <a:r>
              <a:rPr lang="nl-NL" sz="2000" b="1" strike="noStrike" spc="-1" dirty="0">
                <a:solidFill>
                  <a:srgbClr val="000000"/>
                </a:solidFill>
                <a:latin typeface="Arial"/>
              </a:rPr>
              <a:t>Lees reviews: </a:t>
            </a:r>
            <a:r>
              <a:rPr lang="nl-NL" sz="2000" b="0" strike="noStrike" spc="-1" dirty="0">
                <a:solidFill>
                  <a:srgbClr val="000000"/>
                </a:solidFill>
                <a:latin typeface="Arial"/>
              </a:rPr>
              <a:t>Kijk wat andere klanten over de website te zeggen hebben.</a:t>
            </a:r>
          </a:p>
          <a:p>
            <a:pPr marL="216000" indent="0">
              <a:lnSpc>
                <a:spcPct val="100000"/>
              </a:lnSpc>
              <a:buNone/>
            </a:pPr>
            <a:r>
              <a:rPr lang="nl-NL" sz="2000" b="1" dirty="0">
                <a:solidFill>
                  <a:srgbClr val="000000"/>
                </a:solidFill>
                <a:effectLst/>
                <a:latin typeface="Verdana" panose="020B0604030504040204" pitchFamily="34" charset="0"/>
                <a:ea typeface="Aptos"/>
                <a:cs typeface="Times New Roman" panose="02020603050405020304" pitchFamily="18" charset="0"/>
              </a:rPr>
              <a:t>Stores en officiële sites</a:t>
            </a:r>
          </a:p>
          <a:p>
            <a:pPr marL="216000" indent="0">
              <a:lnSpc>
                <a:spcPct val="100000"/>
              </a:lnSpc>
              <a:buNone/>
            </a:pPr>
            <a:r>
              <a:rPr lang="nl-NL" sz="2000" b="0" dirty="0">
                <a:solidFill>
                  <a:srgbClr val="000000"/>
                </a:solidFill>
                <a:effectLst/>
                <a:latin typeface="Verdana" panose="020B0604030504040204" pitchFamily="34" charset="0"/>
                <a:ea typeface="Aptos"/>
                <a:cs typeface="Times New Roman" panose="02020603050405020304" pitchFamily="18" charset="0"/>
              </a:rPr>
              <a:t>Door alleen gebruik te maken van stores en officiële sites voorkom je dat je virussen en malware binnen haalt.</a:t>
            </a:r>
          </a:p>
          <a:p>
            <a:pPr marL="216000" indent="0">
              <a:lnSpc>
                <a:spcPct val="100000"/>
              </a:lnSpc>
              <a:buNone/>
            </a:pPr>
            <a:endParaRPr lang="nl-NL" sz="2000" b="0" strike="noStrike" spc="-1" dirty="0">
              <a:solidFill>
                <a:srgbClr val="000000"/>
              </a:solidFill>
              <a:latin typeface="Arial"/>
            </a:endParaRPr>
          </a:p>
          <a:p>
            <a:pPr marL="216000" indent="0">
              <a:lnSpc>
                <a:spcPct val="100000"/>
              </a:lnSpc>
              <a:buNone/>
            </a:pPr>
            <a:endParaRPr lang="nl-NL" sz="2000" b="0" strike="noStrike" spc="-1" dirty="0">
              <a:solidFill>
                <a:srgbClr val="000000"/>
              </a:solidFill>
              <a:latin typeface="Arial"/>
            </a:endParaRPr>
          </a:p>
          <a:p>
            <a:pPr marL="216000" indent="0">
              <a:lnSpc>
                <a:spcPct val="100000"/>
              </a:lnSpc>
              <a:buNone/>
            </a:pPr>
            <a:r>
              <a:rPr lang="nl-NL" sz="2000" b="1" strike="noStrike" spc="-1" dirty="0">
                <a:solidFill>
                  <a:srgbClr val="000000"/>
                </a:solidFill>
                <a:latin typeface="Arial"/>
              </a:rPr>
              <a:t>3. Veilige betaalmethoden</a:t>
            </a:r>
            <a:endParaRPr lang="nl-NL" sz="2000" b="0" strike="noStrike" spc="-1" dirty="0">
              <a:solidFill>
                <a:srgbClr val="000000"/>
              </a:solidFill>
              <a:latin typeface="Arial"/>
            </a:endParaRPr>
          </a:p>
          <a:p>
            <a:pPr marL="216000" indent="0">
              <a:lnSpc>
                <a:spcPct val="100000"/>
              </a:lnSpc>
              <a:buNone/>
            </a:pPr>
            <a:r>
              <a:rPr lang="nl-NL" sz="2000" b="1" strike="noStrike" spc="-1" dirty="0">
                <a:solidFill>
                  <a:srgbClr val="000000"/>
                </a:solidFill>
                <a:latin typeface="Arial"/>
              </a:rPr>
              <a:t>• </a:t>
            </a:r>
            <a:r>
              <a:rPr lang="nl-NL" sz="2000" b="1" strike="noStrike" spc="-1" dirty="0" err="1">
                <a:solidFill>
                  <a:srgbClr val="000000"/>
                </a:solidFill>
                <a:latin typeface="Arial"/>
              </a:rPr>
              <a:t>iDEAL</a:t>
            </a:r>
            <a:r>
              <a:rPr lang="nl-NL" sz="2000" b="1" strike="noStrike" spc="-1" dirty="0">
                <a:solidFill>
                  <a:srgbClr val="000000"/>
                </a:solidFill>
                <a:latin typeface="Arial"/>
              </a:rPr>
              <a:t>: </a:t>
            </a:r>
            <a:r>
              <a:rPr lang="nl-NL" sz="2000" b="0" strike="noStrike" spc="-1" dirty="0">
                <a:solidFill>
                  <a:srgbClr val="000000"/>
                </a:solidFill>
                <a:latin typeface="Arial"/>
              </a:rPr>
              <a:t>Een populaire en veilige betaalmethode in Nederland, waarbij je</a:t>
            </a:r>
          </a:p>
          <a:p>
            <a:pPr marL="216000" indent="0">
              <a:lnSpc>
                <a:spcPct val="100000"/>
              </a:lnSpc>
              <a:buNone/>
            </a:pPr>
            <a:r>
              <a:rPr lang="nl-NL" sz="2000" b="0" strike="noStrike" spc="-1" dirty="0">
                <a:solidFill>
                  <a:srgbClr val="000000"/>
                </a:solidFill>
                <a:latin typeface="Arial"/>
              </a:rPr>
              <a:t>direct vanuit je eigen bankomgeving betaalt.</a:t>
            </a:r>
          </a:p>
          <a:p>
            <a:pPr marL="216000" indent="0">
              <a:lnSpc>
                <a:spcPct val="100000"/>
              </a:lnSpc>
              <a:buNone/>
            </a:pPr>
            <a:r>
              <a:rPr lang="nl-NL" sz="2000" b="1" strike="noStrike" spc="-1" dirty="0">
                <a:solidFill>
                  <a:srgbClr val="000000"/>
                </a:solidFill>
                <a:latin typeface="Arial"/>
              </a:rPr>
              <a:t>• Creditcard: </a:t>
            </a:r>
            <a:r>
              <a:rPr lang="nl-NL" sz="2000" b="0" strike="noStrike" spc="-1" dirty="0">
                <a:solidFill>
                  <a:srgbClr val="000000"/>
                </a:solidFill>
                <a:latin typeface="Arial"/>
              </a:rPr>
              <a:t>Zorg dat je een creditcard met een goede beveiliging hebt.</a:t>
            </a:r>
          </a:p>
          <a:p>
            <a:pPr marL="216000" indent="0">
              <a:lnSpc>
                <a:spcPct val="100000"/>
              </a:lnSpc>
              <a:buNone/>
            </a:pPr>
            <a:r>
              <a:rPr lang="nl-NL" sz="2000" b="1" strike="noStrike" spc="-1" dirty="0">
                <a:solidFill>
                  <a:srgbClr val="000000"/>
                </a:solidFill>
                <a:latin typeface="Arial"/>
              </a:rPr>
              <a:t>• PayPal: </a:t>
            </a:r>
            <a:r>
              <a:rPr lang="nl-NL" sz="2000" b="0" strike="noStrike" spc="-1" dirty="0">
                <a:solidFill>
                  <a:srgbClr val="FFFF00"/>
                </a:solidFill>
                <a:latin typeface="Arial"/>
              </a:rPr>
              <a:t>Een tussenpersoon die je betaalgegevens beschermt.</a:t>
            </a:r>
            <a:endParaRPr lang="nl-NL" sz="2000" b="0" strike="noStrike" spc="-1" dirty="0">
              <a:solidFill>
                <a:srgbClr val="000000"/>
              </a:solidFill>
              <a:latin typeface="Arial"/>
            </a:endParaRPr>
          </a:p>
          <a:p>
            <a:pPr marL="216000" indent="0">
              <a:lnSpc>
                <a:spcPct val="100000"/>
              </a:lnSpc>
              <a:buNone/>
            </a:pPr>
            <a:r>
              <a:rPr lang="nl-NL" sz="2000" b="1" strike="noStrike" spc="-1" dirty="0">
                <a:solidFill>
                  <a:srgbClr val="000000"/>
                </a:solidFill>
                <a:latin typeface="Arial"/>
              </a:rPr>
              <a:t>• Bewaak je rekening: </a:t>
            </a:r>
            <a:r>
              <a:rPr lang="nl-NL" sz="2000" b="0" strike="noStrike" spc="-1" dirty="0">
                <a:solidFill>
                  <a:srgbClr val="000000"/>
                </a:solidFill>
                <a:latin typeface="Arial"/>
              </a:rPr>
              <a:t>Bewaar bestelbevestigingen, houd bankrekening in de</a:t>
            </a:r>
          </a:p>
          <a:p>
            <a:pPr marL="216000" indent="0">
              <a:lnSpc>
                <a:spcPct val="100000"/>
              </a:lnSpc>
              <a:buNone/>
            </a:pPr>
            <a:r>
              <a:rPr lang="nl-NL" sz="2000" b="0" strike="noStrike" spc="-1" dirty="0">
                <a:solidFill>
                  <a:srgbClr val="000000"/>
                </a:solidFill>
                <a:latin typeface="Arial"/>
              </a:rPr>
              <a:t>gaten voor verdachte activiteiten</a:t>
            </a:r>
          </a:p>
          <a:p>
            <a:pPr marL="216000" indent="0">
              <a:lnSpc>
                <a:spcPct val="100000"/>
              </a:lnSpc>
              <a:buNone/>
            </a:pPr>
            <a:endParaRPr lang="nl-NL" sz="2000" b="0" strike="noStrike" spc="-1" dirty="0">
              <a:solidFill>
                <a:srgbClr val="000000"/>
              </a:solidFill>
              <a:latin typeface="Arial"/>
            </a:endParaRPr>
          </a:p>
          <a:p>
            <a:pPr marL="216000" indent="0">
              <a:lnSpc>
                <a:spcPct val="100000"/>
              </a:lnSpc>
              <a:buNone/>
            </a:pPr>
            <a:r>
              <a:rPr lang="nl-NL" sz="2000" b="1" strike="noStrike" spc="-1" dirty="0">
                <a:solidFill>
                  <a:srgbClr val="000000"/>
                </a:solidFill>
                <a:latin typeface="Arial"/>
              </a:rPr>
              <a:t>4. Houd je computer veilig</a:t>
            </a:r>
            <a:endParaRPr lang="nl-NL" sz="2000" b="0" strike="noStrike" spc="-1" dirty="0">
              <a:solidFill>
                <a:srgbClr val="000000"/>
              </a:solidFill>
              <a:latin typeface="Arial"/>
            </a:endParaRPr>
          </a:p>
          <a:p>
            <a:pPr marL="216000" indent="0">
              <a:lnSpc>
                <a:spcPct val="100000"/>
              </a:lnSpc>
              <a:buNone/>
            </a:pPr>
            <a:r>
              <a:rPr lang="nl-NL" sz="2000" b="1" strike="noStrike" spc="-1" dirty="0">
                <a:solidFill>
                  <a:srgbClr val="000000"/>
                </a:solidFill>
                <a:latin typeface="Arial"/>
              </a:rPr>
              <a:t>• Installeer een goede antivirus: </a:t>
            </a:r>
            <a:r>
              <a:rPr lang="nl-NL" sz="2000" b="0" strike="noStrike" spc="-1" dirty="0">
                <a:solidFill>
                  <a:srgbClr val="000000"/>
                </a:solidFill>
                <a:latin typeface="Arial"/>
              </a:rPr>
              <a:t>Dit beschermt je computer tegen virussen en</a:t>
            </a:r>
          </a:p>
          <a:p>
            <a:pPr marL="216000" indent="0">
              <a:lnSpc>
                <a:spcPct val="100000"/>
              </a:lnSpc>
              <a:buNone/>
            </a:pPr>
            <a:r>
              <a:rPr lang="nl-NL" sz="2000" b="0" strike="noStrike" spc="-1" dirty="0">
                <a:solidFill>
                  <a:srgbClr val="000000"/>
                </a:solidFill>
                <a:latin typeface="Arial"/>
              </a:rPr>
              <a:t>malware.</a:t>
            </a:r>
          </a:p>
          <a:p>
            <a:pPr marL="216000" indent="0">
              <a:lnSpc>
                <a:spcPct val="100000"/>
              </a:lnSpc>
              <a:buNone/>
            </a:pPr>
            <a:r>
              <a:rPr lang="nl-NL" sz="2000" b="1" strike="noStrike" spc="-1" dirty="0">
                <a:solidFill>
                  <a:srgbClr val="000000"/>
                </a:solidFill>
                <a:latin typeface="Arial"/>
              </a:rPr>
              <a:t>• Update regelmatig: </a:t>
            </a:r>
            <a:r>
              <a:rPr lang="nl-NL" sz="2000" b="0" strike="noStrike" spc="-1" dirty="0">
                <a:solidFill>
                  <a:srgbClr val="000000"/>
                </a:solidFill>
                <a:latin typeface="Arial"/>
              </a:rPr>
              <a:t>Zorg ervoor dat je computer en software altijd up-</a:t>
            </a:r>
            <a:r>
              <a:rPr lang="nl-NL" sz="2000" b="0" strike="noStrike" spc="-1" dirty="0" err="1">
                <a:solidFill>
                  <a:srgbClr val="000000"/>
                </a:solidFill>
                <a:latin typeface="Arial"/>
              </a:rPr>
              <a:t>to</a:t>
            </a:r>
            <a:r>
              <a:rPr lang="nl-NL" sz="2000" b="0" strike="noStrike" spc="-1" dirty="0">
                <a:solidFill>
                  <a:srgbClr val="000000"/>
                </a:solidFill>
                <a:latin typeface="Arial"/>
              </a:rPr>
              <a:t>-</a:t>
            </a:r>
          </a:p>
          <a:p>
            <a:pPr marL="216000" indent="0">
              <a:lnSpc>
                <a:spcPct val="100000"/>
              </a:lnSpc>
              <a:buNone/>
            </a:pPr>
            <a:r>
              <a:rPr lang="nl-NL" sz="2000" b="0" strike="noStrike" spc="-1" dirty="0">
                <a:solidFill>
                  <a:srgbClr val="000000"/>
                </a:solidFill>
                <a:latin typeface="Arial"/>
              </a:rPr>
              <a:t>date zijn.</a:t>
            </a:r>
          </a:p>
          <a:p>
            <a:pPr marL="216000" indent="0">
              <a:lnSpc>
                <a:spcPct val="100000"/>
              </a:lnSpc>
              <a:buNone/>
            </a:pPr>
            <a:r>
              <a:rPr lang="nl-NL" sz="2000" b="1" strike="noStrike" spc="-1" dirty="0">
                <a:solidFill>
                  <a:srgbClr val="000000"/>
                </a:solidFill>
                <a:latin typeface="Arial"/>
              </a:rPr>
              <a:t>• Maak regelmatig back-ups: </a:t>
            </a:r>
            <a:r>
              <a:rPr lang="nl-NL" sz="2000" b="0" strike="noStrike" spc="-1" dirty="0">
                <a:solidFill>
                  <a:srgbClr val="000000"/>
                </a:solidFill>
                <a:latin typeface="Arial"/>
              </a:rPr>
              <a:t>Zo voorkom je dat je belangrijke gegevens</a:t>
            </a:r>
          </a:p>
          <a:p>
            <a:pPr marL="216000" indent="0">
              <a:lnSpc>
                <a:spcPct val="100000"/>
              </a:lnSpc>
              <a:buNone/>
            </a:pPr>
            <a:r>
              <a:rPr lang="nl-NL" sz="2000" b="0" strike="noStrike" spc="-1" dirty="0">
                <a:solidFill>
                  <a:srgbClr val="000000"/>
                </a:solidFill>
                <a:latin typeface="Arial"/>
              </a:rPr>
              <a:t>verliest.</a:t>
            </a:r>
          </a:p>
          <a:p>
            <a:pPr marL="216000" indent="0">
              <a:lnSpc>
                <a:spcPct val="100000"/>
              </a:lnSpc>
              <a:buNone/>
            </a:pPr>
            <a:endParaRPr lang="nl-NL" sz="2000" b="0" strike="noStrike" spc="-1" dirty="0">
              <a:solidFill>
                <a:srgbClr val="000000"/>
              </a:solidFill>
              <a:latin typeface="Arial"/>
            </a:endParaRPr>
          </a:p>
          <a:p>
            <a:pPr marL="216000" indent="0">
              <a:lnSpc>
                <a:spcPct val="100000"/>
              </a:lnSpc>
              <a:buNone/>
            </a:pPr>
            <a:r>
              <a:rPr lang="nl-NL" sz="2000" b="1" strike="noStrike" spc="-1" dirty="0">
                <a:solidFill>
                  <a:srgbClr val="000000"/>
                </a:solidFill>
                <a:latin typeface="Arial"/>
              </a:rPr>
              <a:t>5. Vraag om hulp</a:t>
            </a:r>
            <a:endParaRPr lang="nl-NL" sz="2000" b="0" strike="noStrike" spc="-1" dirty="0">
              <a:solidFill>
                <a:srgbClr val="000000"/>
              </a:solidFill>
              <a:latin typeface="Arial"/>
            </a:endParaRPr>
          </a:p>
          <a:p>
            <a:pPr marL="216000" indent="0">
              <a:lnSpc>
                <a:spcPct val="100000"/>
              </a:lnSpc>
              <a:buNone/>
            </a:pPr>
            <a:r>
              <a:rPr lang="nl-NL" sz="2000" b="1" strike="noStrike" spc="-1" dirty="0">
                <a:solidFill>
                  <a:srgbClr val="000000"/>
                </a:solidFill>
                <a:latin typeface="Arial"/>
              </a:rPr>
              <a:t>• Familie en vrienden: </a:t>
            </a:r>
            <a:r>
              <a:rPr lang="nl-NL" sz="2000" b="0" strike="noStrike" spc="-1" dirty="0">
                <a:solidFill>
                  <a:srgbClr val="000000"/>
                </a:solidFill>
                <a:latin typeface="Arial"/>
              </a:rPr>
              <a:t>Vraag je kinderen, kleinkinderen of vrienden om hulp</a:t>
            </a:r>
          </a:p>
          <a:p>
            <a:pPr marL="216000" indent="0">
              <a:lnSpc>
                <a:spcPct val="100000"/>
              </a:lnSpc>
              <a:buNone/>
            </a:pPr>
            <a:r>
              <a:rPr lang="nl-NL" sz="2000" b="0" strike="noStrike" spc="-1" dirty="0">
                <a:solidFill>
                  <a:srgbClr val="000000"/>
                </a:solidFill>
                <a:latin typeface="Arial"/>
              </a:rPr>
              <a:t>bij het online bankieren.</a:t>
            </a:r>
          </a:p>
          <a:p>
            <a:pPr marL="216000" indent="0">
              <a:lnSpc>
                <a:spcPct val="100000"/>
              </a:lnSpc>
              <a:buNone/>
            </a:pPr>
            <a:r>
              <a:rPr lang="nl-NL" sz="2000" b="1" strike="noStrike" spc="-1" dirty="0">
                <a:solidFill>
                  <a:srgbClr val="000000"/>
                </a:solidFill>
                <a:latin typeface="Arial"/>
              </a:rPr>
              <a:t>• </a:t>
            </a:r>
            <a:r>
              <a:rPr lang="nl-NL" sz="2000" b="1" strike="noStrike" spc="-1" dirty="0" err="1">
                <a:solidFill>
                  <a:srgbClr val="000000"/>
                </a:solidFill>
                <a:latin typeface="Arial"/>
              </a:rPr>
              <a:t>SeniorenAcademie</a:t>
            </a:r>
            <a:r>
              <a:rPr lang="nl-NL" sz="2000" b="1" strike="noStrike" spc="-1" dirty="0">
                <a:solidFill>
                  <a:srgbClr val="000000"/>
                </a:solidFill>
                <a:latin typeface="Arial"/>
              </a:rPr>
              <a:t>: </a:t>
            </a:r>
            <a:r>
              <a:rPr lang="nl-NL" sz="2000" b="0" strike="noStrike" spc="-1" dirty="0">
                <a:solidFill>
                  <a:srgbClr val="000000"/>
                </a:solidFill>
                <a:latin typeface="Arial"/>
              </a:rPr>
              <a:t>Deze organisatie biedt hulp en informatie over veilig</a:t>
            </a:r>
          </a:p>
          <a:p>
            <a:pPr marL="216000" indent="0">
              <a:lnSpc>
                <a:spcPct val="100000"/>
              </a:lnSpc>
              <a:buNone/>
            </a:pPr>
            <a:r>
              <a:rPr lang="nl-NL" sz="2000" b="0" strike="noStrike" spc="-1" dirty="0">
                <a:solidFill>
                  <a:srgbClr val="000000"/>
                </a:solidFill>
                <a:latin typeface="Arial"/>
              </a:rPr>
              <a:t>internetten voor senioren.</a:t>
            </a:r>
          </a:p>
          <a:p>
            <a:pPr marL="216000" indent="0">
              <a:lnSpc>
                <a:spcPct val="100000"/>
              </a:lnSpc>
              <a:buNone/>
            </a:pPr>
            <a:r>
              <a:rPr lang="nl-NL" sz="2000" b="1" strike="noStrike" spc="-1" dirty="0">
                <a:solidFill>
                  <a:srgbClr val="000000"/>
                </a:solidFill>
                <a:latin typeface="Arial"/>
              </a:rPr>
              <a:t>• De Bibliotheek: </a:t>
            </a:r>
            <a:r>
              <a:rPr lang="nl-NL" sz="2000" b="0" strike="noStrike" spc="-1" dirty="0">
                <a:solidFill>
                  <a:srgbClr val="000000"/>
                </a:solidFill>
                <a:latin typeface="Arial"/>
              </a:rPr>
              <a:t>Deze organisatie biedt cursussen en informatie over veilig</a:t>
            </a:r>
          </a:p>
          <a:p>
            <a:pPr marL="216000" indent="0">
              <a:lnSpc>
                <a:spcPct val="100000"/>
              </a:lnSpc>
              <a:buNone/>
            </a:pPr>
            <a:r>
              <a:rPr lang="nl-NL" sz="2000" b="0" strike="noStrike" spc="-1" dirty="0">
                <a:solidFill>
                  <a:srgbClr val="000000"/>
                </a:solidFill>
                <a:latin typeface="Arial"/>
              </a:rPr>
              <a:t>internetten voor senioren</a:t>
            </a:r>
          </a:p>
        </p:txBody>
      </p:sp>
      <p:sp>
        <p:nvSpPr>
          <p:cNvPr id="224" name="PlaceHolder 3"/>
          <p:cNvSpPr>
            <a:spLocks noGrp="1"/>
          </p:cNvSpPr>
          <p:nvPr>
            <p:ph type="sldNum" idx="49"/>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1BBBC30B-9572-4C19-B2D9-810CD621C298}" type="slidenum">
              <a:rPr lang="nl-NL" sz="1200" b="0" strike="noStrike" spc="-1">
                <a:solidFill>
                  <a:schemeClr val="dk1"/>
                </a:solidFill>
                <a:latin typeface="Trebuchet MS"/>
                <a:ea typeface="+mn-ea"/>
              </a:rPr>
              <a:t>26</a:t>
            </a:fld>
            <a:endParaRPr lang="nl-NL" sz="1200" b="0" strike="noStrike" spc="-1">
              <a:solidFill>
                <a:srgbClr val="000000"/>
              </a:solidFill>
              <a:latin typeface="Times New Roman"/>
            </a:endParaRPr>
          </a:p>
        </p:txBody>
      </p:sp>
    </p:spTree>
    <p:extLst>
      <p:ext uri="{BB962C8B-B14F-4D97-AF65-F5344CB8AC3E}">
        <p14:creationId xmlns:p14="http://schemas.microsoft.com/office/powerpoint/2010/main" val="30997880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PlaceHolder 1"/>
          <p:cNvSpPr>
            <a:spLocks noGrp="1" noRot="1" noChangeAspect="1"/>
          </p:cNvSpPr>
          <p:nvPr>
            <p:ph type="sldImg"/>
          </p:nvPr>
        </p:nvSpPr>
        <p:spPr>
          <a:xfrm>
            <a:off x="685800" y="1143000"/>
            <a:ext cx="5486400" cy="3086100"/>
          </a:xfrm>
          <a:prstGeom prst="rect">
            <a:avLst/>
          </a:prstGeom>
          <a:ln w="0">
            <a:noFill/>
          </a:ln>
        </p:spPr>
      </p:sp>
      <p:sp>
        <p:nvSpPr>
          <p:cNvPr id="226"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88611" lnSpcReduction="10000"/>
          </a:bodyPr>
          <a:lstStyle/>
          <a:p>
            <a:pPr marL="216000" indent="0">
              <a:lnSpc>
                <a:spcPct val="100000"/>
              </a:lnSpc>
              <a:buNone/>
            </a:pPr>
            <a:r>
              <a:rPr lang="nl-NL" sz="2000" b="1" strike="noStrike" spc="-1" dirty="0">
                <a:solidFill>
                  <a:srgbClr val="000000"/>
                </a:solidFill>
                <a:latin typeface="Arial"/>
              </a:rPr>
              <a:t>Wat kun je doen als je denkt dat je slachtoffer bent geworden?</a:t>
            </a:r>
            <a:endParaRPr lang="nl-NL" sz="2000" b="0" strike="noStrike" spc="-1" dirty="0">
              <a:solidFill>
                <a:srgbClr val="000000"/>
              </a:solidFill>
              <a:latin typeface="Arial"/>
            </a:endParaRPr>
          </a:p>
          <a:p>
            <a:pPr marL="216000" indent="0">
              <a:lnSpc>
                <a:spcPct val="100000"/>
              </a:lnSpc>
              <a:buNone/>
            </a:pPr>
            <a:r>
              <a:rPr lang="nl-NL" sz="2000" b="0" strike="noStrike" spc="-1" dirty="0">
                <a:solidFill>
                  <a:srgbClr val="000000"/>
                </a:solidFill>
                <a:latin typeface="Arial"/>
              </a:rPr>
              <a:t>• </a:t>
            </a:r>
            <a:r>
              <a:rPr lang="nl-NL" sz="2000" b="1" strike="noStrike" spc="-1" dirty="0">
                <a:solidFill>
                  <a:srgbClr val="000000"/>
                </a:solidFill>
                <a:latin typeface="Arial"/>
              </a:rPr>
              <a:t>Breek contact: </a:t>
            </a:r>
            <a:r>
              <a:rPr lang="nl-NL" sz="2000" b="0" strike="noStrike" spc="-1" dirty="0">
                <a:solidFill>
                  <a:srgbClr val="000000"/>
                </a:solidFill>
                <a:latin typeface="Arial"/>
              </a:rPr>
              <a:t>Blokkeer de persoon op alle mogelijke manieren.</a:t>
            </a:r>
          </a:p>
          <a:p>
            <a:pPr marL="216000" indent="0">
              <a:lnSpc>
                <a:spcPct val="100000"/>
              </a:lnSpc>
              <a:buNone/>
            </a:pPr>
            <a:r>
              <a:rPr lang="nl-NL" sz="2000" b="0" strike="noStrike" spc="-1" dirty="0">
                <a:solidFill>
                  <a:srgbClr val="000000"/>
                </a:solidFill>
                <a:latin typeface="Arial"/>
              </a:rPr>
              <a:t>• </a:t>
            </a:r>
            <a:r>
              <a:rPr lang="nl-NL" sz="2000" b="1" strike="noStrike" spc="-1" dirty="0">
                <a:solidFill>
                  <a:srgbClr val="000000"/>
                </a:solidFill>
                <a:latin typeface="Arial"/>
              </a:rPr>
              <a:t>Verzamel bewijs: </a:t>
            </a:r>
            <a:r>
              <a:rPr lang="nl-NL" sz="2000" b="0" strike="noStrike" spc="-1" dirty="0">
                <a:solidFill>
                  <a:srgbClr val="000000"/>
                </a:solidFill>
                <a:latin typeface="Arial"/>
              </a:rPr>
              <a:t>Bewaar alle berichten, foto's en andere communicatie.</a:t>
            </a:r>
          </a:p>
          <a:p>
            <a:pPr marL="216000" indent="0">
              <a:lnSpc>
                <a:spcPct val="100000"/>
              </a:lnSpc>
              <a:buNone/>
            </a:pPr>
            <a:r>
              <a:rPr lang="nl-NL" sz="2000" b="0" strike="noStrike" spc="-1" dirty="0">
                <a:solidFill>
                  <a:srgbClr val="000000"/>
                </a:solidFill>
                <a:latin typeface="Arial"/>
              </a:rPr>
              <a:t>• </a:t>
            </a:r>
            <a:r>
              <a:rPr lang="nl-NL" sz="2000" b="1" strike="noStrike" spc="-1" dirty="0">
                <a:solidFill>
                  <a:srgbClr val="000000"/>
                </a:solidFill>
                <a:latin typeface="Arial"/>
              </a:rPr>
              <a:t>Doe aangifte: </a:t>
            </a:r>
            <a:r>
              <a:rPr lang="nl-NL" sz="2000" b="0" strike="noStrike" spc="-1" dirty="0">
                <a:solidFill>
                  <a:srgbClr val="000000"/>
                </a:solidFill>
                <a:latin typeface="Arial"/>
              </a:rPr>
              <a:t>Dien aangifte in bij de politie.</a:t>
            </a:r>
          </a:p>
          <a:p>
            <a:pPr marL="216000" indent="0">
              <a:lnSpc>
                <a:spcPct val="100000"/>
              </a:lnSpc>
              <a:buNone/>
            </a:pPr>
            <a:r>
              <a:rPr lang="nl-NL" sz="2000" b="0" strike="noStrike" spc="-1" dirty="0">
                <a:solidFill>
                  <a:srgbClr val="000000"/>
                </a:solidFill>
                <a:latin typeface="Arial"/>
              </a:rPr>
              <a:t>• </a:t>
            </a:r>
            <a:r>
              <a:rPr lang="nl-NL" sz="2000" b="1" strike="noStrike" spc="-1" dirty="0">
                <a:solidFill>
                  <a:srgbClr val="000000"/>
                </a:solidFill>
                <a:latin typeface="Arial"/>
              </a:rPr>
              <a:t>Neem contact op met je bank: </a:t>
            </a:r>
            <a:r>
              <a:rPr lang="nl-NL" sz="2000" b="0" strike="noStrike" spc="-1" dirty="0">
                <a:solidFill>
                  <a:srgbClr val="000000"/>
                </a:solidFill>
                <a:latin typeface="Arial"/>
              </a:rPr>
              <a:t>Blokkeer je bankpas en creditcard als er geld</a:t>
            </a:r>
          </a:p>
          <a:p>
            <a:pPr marL="216000" indent="0">
              <a:lnSpc>
                <a:spcPct val="100000"/>
              </a:lnSpc>
              <a:buNone/>
            </a:pPr>
            <a:r>
              <a:rPr lang="nl-NL" sz="2000" b="0" strike="noStrike" spc="-1" dirty="0">
                <a:solidFill>
                  <a:srgbClr val="000000"/>
                </a:solidFill>
                <a:latin typeface="Arial"/>
              </a:rPr>
              <a:t>is overgemaakt.</a:t>
            </a:r>
          </a:p>
          <a:p>
            <a:pPr marL="216000" indent="0">
              <a:lnSpc>
                <a:spcPct val="100000"/>
              </a:lnSpc>
              <a:buNone/>
            </a:pPr>
            <a:r>
              <a:rPr lang="nl-NL" sz="2000" b="1" strike="noStrike" spc="-1" dirty="0">
                <a:solidFill>
                  <a:srgbClr val="000000"/>
                </a:solidFill>
                <a:latin typeface="Arial"/>
              </a:rPr>
              <a:t>• Praat erover: </a:t>
            </a:r>
            <a:r>
              <a:rPr lang="nl-NL" sz="2000" b="0" strike="noStrike" spc="-1" dirty="0">
                <a:solidFill>
                  <a:srgbClr val="000000"/>
                </a:solidFill>
                <a:latin typeface="Arial"/>
              </a:rPr>
              <a:t>Praat met vrienden, familie of een professional, tijdens</a:t>
            </a:r>
          </a:p>
          <a:p>
            <a:pPr marL="216000" indent="0">
              <a:lnSpc>
                <a:spcPct val="100000"/>
              </a:lnSpc>
              <a:buNone/>
            </a:pPr>
            <a:r>
              <a:rPr lang="nl-NL" sz="2000" b="0" strike="noStrike" spc="-1" dirty="0">
                <a:solidFill>
                  <a:srgbClr val="000000"/>
                </a:solidFill>
                <a:latin typeface="Arial"/>
              </a:rPr>
              <a:t>inlopen bij de HCC en de bibliotheek, over wat je is overkomen.</a:t>
            </a:r>
          </a:p>
        </p:txBody>
      </p:sp>
      <p:sp>
        <p:nvSpPr>
          <p:cNvPr id="227" name="PlaceHolder 3"/>
          <p:cNvSpPr>
            <a:spLocks noGrp="1"/>
          </p:cNvSpPr>
          <p:nvPr>
            <p:ph type="sldNum" idx="50"/>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F2B9247B-7A7F-4775-809F-D2F737F91E4C}" type="slidenum">
              <a:rPr lang="nl-NL" sz="1200" b="0" strike="noStrike" spc="-1">
                <a:solidFill>
                  <a:schemeClr val="dk1"/>
                </a:solidFill>
                <a:latin typeface="Trebuchet MS"/>
                <a:ea typeface="+mn-ea"/>
              </a:rPr>
              <a:t>27</a:t>
            </a:fld>
            <a:endParaRPr lang="nl-NL" sz="1200" b="0" strike="noStrike" spc="-1">
              <a:solidFill>
                <a:srgbClr val="000000"/>
              </a:solidFill>
              <a:latin typeface="Times New Roman"/>
            </a:endParaRPr>
          </a:p>
        </p:txBody>
      </p:sp>
    </p:spTree>
    <p:extLst>
      <p:ext uri="{BB962C8B-B14F-4D97-AF65-F5344CB8AC3E}">
        <p14:creationId xmlns:p14="http://schemas.microsoft.com/office/powerpoint/2010/main" val="28775984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PlaceHolder 1"/>
          <p:cNvSpPr>
            <a:spLocks noGrp="1" noRot="1" noChangeAspect="1"/>
          </p:cNvSpPr>
          <p:nvPr>
            <p:ph type="sldImg"/>
          </p:nvPr>
        </p:nvSpPr>
        <p:spPr>
          <a:xfrm>
            <a:off x="685800" y="1143000"/>
            <a:ext cx="5486400" cy="3086100"/>
          </a:xfrm>
          <a:prstGeom prst="rect">
            <a:avLst/>
          </a:prstGeom>
          <a:ln w="0">
            <a:noFill/>
          </a:ln>
        </p:spPr>
      </p:sp>
      <p:sp>
        <p:nvSpPr>
          <p:cNvPr id="226"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25000" lnSpcReduction="20000"/>
          </a:bodyPr>
          <a:lstStyle/>
          <a:p>
            <a:pPr>
              <a:lnSpc>
                <a:spcPct val="107000"/>
              </a:lnSpc>
              <a:spcBef>
                <a:spcPts val="200"/>
              </a:spcBef>
            </a:pPr>
            <a:r>
              <a:rPr lang="nl-NL" sz="1800" b="0" kern="100" spc="-25" dirty="0">
                <a:solidFill>
                  <a:srgbClr val="000000"/>
                </a:solidFill>
                <a:effectLst/>
                <a:latin typeface="Verdana" panose="020B0604030504040204" pitchFamily="34" charset="0"/>
                <a:ea typeface="Times New Roman" panose="02020603050405020304" pitchFamily="18" charset="0"/>
                <a:cs typeface="Tahoma" panose="020B0604030504040204" pitchFamily="34" charset="0"/>
              </a:rPr>
              <a:t>Een cybermisdaad</a:t>
            </a:r>
          </a:p>
          <a:p>
            <a:pPr>
              <a:lnSpc>
                <a:spcPct val="107000"/>
              </a:lnSpc>
              <a:spcBef>
                <a:spcPts val="200"/>
              </a:spcBef>
            </a:pPr>
            <a:endParaRPr lang="nl-NL" sz="1800" b="0" kern="100" spc="-25" dirty="0">
              <a:solidFill>
                <a:srgbClr val="000000"/>
              </a:solidFill>
              <a:effectLst/>
              <a:latin typeface="Verdana" panose="020B0604030504040204" pitchFamily="34" charset="0"/>
              <a:ea typeface="Times New Roman" panose="02020603050405020304" pitchFamily="18" charset="0"/>
              <a:cs typeface="Tahoma" panose="020B0604030504040204" pitchFamily="34" charset="0"/>
            </a:endParaRPr>
          </a:p>
          <a:p>
            <a:pPr>
              <a:lnSpc>
                <a:spcPct val="107000"/>
              </a:lnSpc>
              <a:spcBef>
                <a:spcPts val="200"/>
              </a:spcBef>
            </a:pPr>
            <a:r>
              <a:rPr lang="nl-NL" sz="1800" b="0" kern="100" spc="-25" dirty="0">
                <a:solidFill>
                  <a:srgbClr val="000000"/>
                </a:solidFill>
                <a:effectLst/>
                <a:latin typeface="Verdana" panose="020B0604030504040204" pitchFamily="34" charset="0"/>
                <a:ea typeface="Times New Roman" panose="02020603050405020304" pitchFamily="18" charset="0"/>
                <a:cs typeface="Tahoma" panose="020B0604030504040204" pitchFamily="34" charset="0"/>
              </a:rPr>
              <a:t>Dit kan je melden bij de </a:t>
            </a:r>
            <a:r>
              <a:rPr lang="nl-NL" sz="1800" b="1" kern="100" spc="-25" dirty="0">
                <a:solidFill>
                  <a:srgbClr val="00B0F0"/>
                </a:solidFill>
                <a:effectLst/>
                <a:latin typeface="Verdana" panose="020B0604030504040204" pitchFamily="34" charset="0"/>
                <a:ea typeface="Times New Roman" panose="02020603050405020304" pitchFamily="18" charset="0"/>
                <a:cs typeface="Tahoma" panose="020B0604030504040204" pitchFamily="34" charset="0"/>
              </a:rPr>
              <a:t>lokale politie </a:t>
            </a:r>
            <a:r>
              <a:rPr lang="nl-NL" sz="1800" b="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0900-8844 </a:t>
            </a:r>
            <a:r>
              <a:rPr lang="nl-NL" sz="1800" b="0" kern="100" spc="-25" dirty="0">
                <a:solidFill>
                  <a:srgbClr val="000000"/>
                </a:solidFill>
                <a:effectLst/>
                <a:latin typeface="Verdana" panose="020B0604030504040204" pitchFamily="34" charset="0"/>
                <a:ea typeface="Times New Roman" panose="02020603050405020304" pitchFamily="18" charset="0"/>
                <a:cs typeface="Tahoma" panose="020B0604030504040204" pitchFamily="34" charset="0"/>
              </a:rPr>
              <a:t>en in sommige gevallen </a:t>
            </a:r>
            <a:r>
              <a:rPr lang="nl-NL" sz="1800" b="1" kern="100" spc="-25" dirty="0">
                <a:solidFill>
                  <a:srgbClr val="00B0F0"/>
                </a:solidFill>
                <a:effectLst/>
                <a:latin typeface="Verdana" panose="020B0604030504040204" pitchFamily="34" charset="0"/>
                <a:ea typeface="Times New Roman" panose="02020603050405020304" pitchFamily="18" charset="0"/>
                <a:cs typeface="Tahoma" panose="020B0604030504040204" pitchFamily="34" charset="0"/>
              </a:rPr>
              <a:t>de FBI</a:t>
            </a:r>
            <a:r>
              <a:rPr lang="nl-NL" sz="1800" b="1" kern="100" spc="-25" dirty="0">
                <a:solidFill>
                  <a:srgbClr val="000000"/>
                </a:solidFill>
                <a:effectLst/>
                <a:latin typeface="Verdana" panose="020B0604030504040204" pitchFamily="34" charset="0"/>
                <a:ea typeface="Times New Roman" panose="02020603050405020304" pitchFamily="18" charset="0"/>
                <a:cs typeface="Tahoma" panose="020B0604030504040204" pitchFamily="34" charset="0"/>
              </a:rPr>
              <a:t> </a:t>
            </a:r>
            <a:r>
              <a:rPr lang="nl-NL" sz="1800" b="0" kern="100" spc="-25" dirty="0">
                <a:solidFill>
                  <a:srgbClr val="000000"/>
                </a:solidFill>
                <a:effectLst/>
                <a:latin typeface="Verdana" panose="020B0604030504040204" pitchFamily="34" charset="0"/>
                <a:ea typeface="Times New Roman" panose="02020603050405020304" pitchFamily="18" charset="0"/>
                <a:cs typeface="Tahoma" panose="020B0604030504040204" pitchFamily="34" charset="0"/>
              </a:rPr>
              <a:t>en de </a:t>
            </a:r>
            <a:r>
              <a:rPr lang="nl-NL" sz="1800" b="1" kern="100" spc="-25" dirty="0">
                <a:solidFill>
                  <a:srgbClr val="00B0F0"/>
                </a:solidFill>
                <a:effectLst/>
                <a:latin typeface="Verdana" panose="020B0604030504040204" pitchFamily="34" charset="0"/>
                <a:ea typeface="Times New Roman" panose="02020603050405020304" pitchFamily="18" charset="0"/>
                <a:cs typeface="Tahoma" panose="020B0604030504040204" pitchFamily="34" charset="0"/>
                <a:hlinkClick r:id="rId3"/>
              </a:rPr>
              <a:t>Federal Trade </a:t>
            </a:r>
            <a:r>
              <a:rPr lang="nl-NL" sz="1800" b="1" kern="100" spc="-25" dirty="0" err="1">
                <a:solidFill>
                  <a:srgbClr val="00B0F0"/>
                </a:solidFill>
                <a:effectLst/>
                <a:latin typeface="Verdana" panose="020B0604030504040204" pitchFamily="34" charset="0"/>
                <a:ea typeface="Times New Roman" panose="02020603050405020304" pitchFamily="18" charset="0"/>
                <a:cs typeface="Tahoma" panose="020B0604030504040204" pitchFamily="34" charset="0"/>
                <a:hlinkClick r:id="rId3"/>
              </a:rPr>
              <a:t>Commission</a:t>
            </a:r>
            <a:r>
              <a:rPr lang="nl-NL" sz="1800" b="1" kern="100" spc="-25" dirty="0">
                <a:solidFill>
                  <a:srgbClr val="00B0F0"/>
                </a:solidFill>
                <a:effectLst/>
                <a:latin typeface="Verdana" panose="020B0604030504040204" pitchFamily="34" charset="0"/>
                <a:ea typeface="Times New Roman" panose="02020603050405020304" pitchFamily="18" charset="0"/>
                <a:cs typeface="Tahoma" panose="020B0604030504040204" pitchFamily="34" charset="0"/>
              </a:rPr>
              <a:t>.</a:t>
            </a:r>
            <a:r>
              <a:rPr lang="nl-NL" sz="1800" b="1" kern="100" spc="-25" dirty="0">
                <a:solidFill>
                  <a:srgbClr val="000000"/>
                </a:solidFill>
                <a:effectLst/>
                <a:latin typeface="Verdana" panose="020B0604030504040204" pitchFamily="34" charset="0"/>
                <a:ea typeface="Times New Roman" panose="02020603050405020304" pitchFamily="18" charset="0"/>
                <a:cs typeface="Tahoma" panose="020B0604030504040204" pitchFamily="34" charset="0"/>
              </a:rPr>
              <a:t> </a:t>
            </a:r>
          </a:p>
          <a:p>
            <a:pPr>
              <a:lnSpc>
                <a:spcPct val="107000"/>
              </a:lnSpc>
              <a:spcBef>
                <a:spcPts val="200"/>
              </a:spcBef>
            </a:pPr>
            <a:r>
              <a:rPr lang="nl-NL" sz="1800" b="0" kern="100" spc="-25" dirty="0">
                <a:solidFill>
                  <a:srgbClr val="000000"/>
                </a:solidFill>
                <a:effectLst/>
                <a:latin typeface="Verdana" panose="020B0604030504040204" pitchFamily="34" charset="0"/>
                <a:ea typeface="Times New Roman" panose="02020603050405020304" pitchFamily="18" charset="0"/>
                <a:cs typeface="Tahoma" panose="020B0604030504040204" pitchFamily="34" charset="0"/>
              </a:rPr>
              <a:t>Dit is belangrijk, zelfs als de overtreding niet zo ernstig lijkt. Jouw melding kan de autoriteiten helpen bij hun onderzoek of voorkomen dat criminelen in de toekomst misbruik maken van anderen. </a:t>
            </a:r>
            <a:endParaRPr lang="nl-NL" sz="1800" b="0" kern="100" dirty="0">
              <a:solidFill>
                <a:srgbClr val="0A2F40"/>
              </a:solidFill>
              <a:effectLst/>
              <a:latin typeface="Aptos Display"/>
              <a:ea typeface="Times New Roman" panose="02020603050405020304" pitchFamily="18" charset="0"/>
              <a:cs typeface="Times New Roman" panose="02020603050405020304" pitchFamily="18" charset="0"/>
            </a:endParaRPr>
          </a:p>
          <a:p>
            <a:pPr>
              <a:lnSpc>
                <a:spcPct val="107000"/>
              </a:lnSpc>
              <a:spcBef>
                <a:spcPts val="200"/>
              </a:spcBef>
            </a:pPr>
            <a:r>
              <a:rPr lang="nl-NL" sz="1800" b="0" kern="100" spc="-25" dirty="0">
                <a:solidFill>
                  <a:srgbClr val="000000"/>
                </a:solidFill>
                <a:effectLst/>
                <a:latin typeface="Verdana" panose="020B0604030504040204" pitchFamily="34" charset="0"/>
                <a:ea typeface="Times New Roman" panose="02020603050405020304" pitchFamily="18" charset="0"/>
                <a:cs typeface="Tahoma" panose="020B0604030504040204" pitchFamily="34" charset="0"/>
              </a:rPr>
              <a:t>Als je denkt dat cybercriminelen je identiteit hebben gestolen. </a:t>
            </a:r>
          </a:p>
          <a:p>
            <a:pPr>
              <a:lnSpc>
                <a:spcPct val="107000"/>
              </a:lnSpc>
              <a:spcBef>
                <a:spcPts val="200"/>
              </a:spcBef>
            </a:pPr>
            <a:r>
              <a:rPr lang="nl-NL" sz="1800" b="0" kern="100" spc="-25" dirty="0">
                <a:solidFill>
                  <a:srgbClr val="000000"/>
                </a:solidFill>
                <a:effectLst/>
                <a:latin typeface="Verdana" panose="020B0604030504040204" pitchFamily="34" charset="0"/>
                <a:ea typeface="Times New Roman" panose="02020603050405020304" pitchFamily="18" charset="0"/>
                <a:cs typeface="Tahoma" panose="020B0604030504040204" pitchFamily="34" charset="0"/>
              </a:rPr>
              <a:t>Dit zijn enkele stappen die je moet nemen. </a:t>
            </a:r>
          </a:p>
          <a:p>
            <a:pPr>
              <a:lnSpc>
                <a:spcPct val="107000"/>
              </a:lnSpc>
              <a:spcBef>
                <a:spcPts val="200"/>
              </a:spcBef>
            </a:pPr>
            <a:r>
              <a:rPr lang="nl-NL" sz="1800" b="0" kern="100" spc="-25" dirty="0">
                <a:solidFill>
                  <a:srgbClr val="000000"/>
                </a:solidFill>
                <a:effectLst/>
                <a:latin typeface="Verdana" panose="020B0604030504040204" pitchFamily="34" charset="0"/>
                <a:ea typeface="Times New Roman" panose="02020603050405020304" pitchFamily="18" charset="0"/>
                <a:cs typeface="Tahoma" panose="020B0604030504040204" pitchFamily="34" charset="0"/>
              </a:rPr>
              <a:t>Neem contact op met de </a:t>
            </a:r>
            <a:r>
              <a:rPr lang="nl-NL" sz="1800" b="1" kern="100" spc="-25" dirty="0">
                <a:solidFill>
                  <a:srgbClr val="00B0F0"/>
                </a:solidFill>
                <a:effectLst/>
                <a:latin typeface="Verdana" panose="020B0604030504040204" pitchFamily="34" charset="0"/>
                <a:ea typeface="Times New Roman" panose="02020603050405020304" pitchFamily="18" charset="0"/>
                <a:cs typeface="Tahoma" panose="020B0604030504040204" pitchFamily="34" charset="0"/>
              </a:rPr>
              <a:t>bedrijven en banken </a:t>
            </a:r>
            <a:r>
              <a:rPr lang="nl-NL" sz="1800" b="0" kern="100" spc="-25" dirty="0">
                <a:solidFill>
                  <a:srgbClr val="000000"/>
                </a:solidFill>
                <a:effectLst/>
                <a:latin typeface="Verdana" panose="020B0604030504040204" pitchFamily="34" charset="0"/>
                <a:ea typeface="Times New Roman" panose="02020603050405020304" pitchFamily="18" charset="0"/>
                <a:cs typeface="Tahoma" panose="020B0604030504040204" pitchFamily="34" charset="0"/>
              </a:rPr>
              <a:t>waarvan je weet dat daar fraude heeft plaatsgevonden.</a:t>
            </a:r>
            <a:endParaRPr lang="nl-NL" sz="1800" b="0" kern="100" dirty="0">
              <a:solidFill>
                <a:srgbClr val="0A2F40"/>
              </a:solidFill>
              <a:effectLst/>
              <a:latin typeface="Aptos Display"/>
              <a:ea typeface="Times New Roman" panose="02020603050405020304" pitchFamily="18" charset="0"/>
              <a:cs typeface="Times New Roman" panose="02020603050405020304" pitchFamily="18" charset="0"/>
            </a:endParaRPr>
          </a:p>
          <a:p>
            <a:r>
              <a:rPr lang="nl-NL" sz="1800" b="0" kern="100" spc="-25" dirty="0">
                <a:solidFill>
                  <a:srgbClr val="000000"/>
                </a:solidFill>
                <a:effectLst/>
                <a:latin typeface="Verdana" panose="020B0604030504040204" pitchFamily="34" charset="0"/>
                <a:ea typeface="Aptos"/>
                <a:cs typeface="Tahoma" panose="020B0604030504040204" pitchFamily="34" charset="0"/>
              </a:rPr>
              <a:t>Plaats fraudewaarschuwingen en haal je kredietverslagen op.</a:t>
            </a:r>
            <a:endParaRPr lang="nl-NL" sz="1800" b="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Times New Roman" panose="02020603050405020304" pitchFamily="18" charset="0"/>
              </a:rPr>
              <a:t>Een </a:t>
            </a:r>
            <a:r>
              <a:rPr lang="nl-NL" sz="1800" b="1" kern="100" dirty="0">
                <a:solidFill>
                  <a:srgbClr val="000000"/>
                </a:solidFill>
                <a:effectLst/>
                <a:latin typeface="Verdana" panose="020B0604030504040204" pitchFamily="34" charset="0"/>
                <a:ea typeface="Aptos"/>
                <a:cs typeface="Times New Roman" panose="02020603050405020304" pitchFamily="18" charset="0"/>
              </a:rPr>
              <a:t>fraudewaarschuwing</a:t>
            </a:r>
            <a:r>
              <a:rPr lang="nl-NL" sz="1800" kern="100" dirty="0">
                <a:solidFill>
                  <a:srgbClr val="000000"/>
                </a:solidFill>
                <a:effectLst/>
                <a:latin typeface="Verdana" panose="020B0604030504040204" pitchFamily="34" charset="0"/>
                <a:ea typeface="Aptos"/>
                <a:cs typeface="Times New Roman" panose="02020603050405020304" pitchFamily="18" charset="0"/>
              </a:rPr>
              <a:t> is een gratis melding die u aan uw kredietrapport kunt toevoegen en waarbij u uw identiteit moet verifiëren voordat u een lening onder uw naam kunt afsluiten. Fraudewaarschuwingen fungeren als een tweede vorm van authenticatie om ervoor te zorgen dat u de enige bent die leningen kan afsluiten of kredietaccounts onder uw naam kunt openen.</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Times New Roman" panose="02020603050405020304" pitchFamily="18" charset="0"/>
              </a:rPr>
              <a:t>De fraudewaarschuwing is voor maximaal één jaar geldig.</a:t>
            </a:r>
            <a:r>
              <a:rPr lang="nl-NL" sz="1800" b="1" kern="100" dirty="0">
                <a:solidFill>
                  <a:srgbClr val="000000"/>
                </a:solidFill>
                <a:effectLst/>
                <a:latin typeface="Helvetica" panose="020B0604020202020204" pitchFamily="34" charset="0"/>
                <a:ea typeface="Aptos"/>
                <a:cs typeface="Times New Roman" panose="02020603050405020304" pitchFamily="18" charset="0"/>
              </a:rPr>
              <a:t> </a:t>
            </a:r>
            <a:r>
              <a:rPr lang="nl-NL" sz="1800" b="0" kern="100" dirty="0">
                <a:solidFill>
                  <a:srgbClr val="000000"/>
                </a:solidFill>
                <a:effectLst/>
                <a:latin typeface="Verdana" panose="020B0604030504040204" pitchFamily="34" charset="0"/>
                <a:ea typeface="Aptos"/>
                <a:cs typeface="Times New Roman" panose="02020603050405020304" pitchFamily="18" charset="0"/>
              </a:rPr>
              <a:t>Uitgebreide fraudewaarschuwing </a:t>
            </a:r>
            <a:r>
              <a:rPr lang="nl-NL" sz="1800" kern="100" dirty="0">
                <a:solidFill>
                  <a:srgbClr val="000000"/>
                </a:solidFill>
                <a:effectLst/>
                <a:latin typeface="Verdana" panose="020B0604030504040204" pitchFamily="34" charset="0"/>
                <a:ea typeface="Aptos"/>
                <a:cs typeface="Times New Roman" panose="02020603050405020304" pitchFamily="18" charset="0"/>
              </a:rPr>
              <a:t>is zeven jaar geldig en is bedoeld voor slachtoffers van fraude.</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Times New Roman" panose="02020603050405020304" pitchFamily="18" charset="0"/>
              </a:rPr>
              <a:t>Er zijn drie belangrijke situaties waarin je een fraudewaarschuwing moet plaatsen: als je denkt dat je het slachtoffer bent geworden van fraude, als je het slachtoffer bent geworden van identiteitsdiefstal of als je jou identiteit wilt beschermen tegen diefstal.</a:t>
            </a:r>
            <a:endParaRPr lang="nl-NL" sz="1800" kern="100" dirty="0">
              <a:effectLst/>
              <a:latin typeface="Aptos"/>
              <a:ea typeface="Aptos"/>
              <a:cs typeface="Times New Roman" panose="02020603050405020304" pitchFamily="18" charset="0"/>
            </a:endParaRPr>
          </a:p>
          <a:p>
            <a:r>
              <a:rPr lang="nl-NL" sz="1800" kern="100" dirty="0">
                <a:effectLst/>
                <a:latin typeface="Verdana" panose="020B0604030504040204" pitchFamily="34" charset="0"/>
                <a:ea typeface="Aptos"/>
                <a:cs typeface="Times New Roman" panose="02020603050405020304" pitchFamily="18" charset="0"/>
              </a:rPr>
              <a:t>Je </a:t>
            </a:r>
            <a:r>
              <a:rPr lang="nl-NL" sz="1800" b="1" kern="100" dirty="0">
                <a:effectLst/>
                <a:latin typeface="Verdana" panose="020B0604030504040204" pitchFamily="34" charset="0"/>
                <a:ea typeface="Aptos"/>
                <a:cs typeface="Times New Roman" panose="02020603050405020304" pitchFamily="18" charset="0"/>
              </a:rPr>
              <a:t>kredietverslag</a:t>
            </a:r>
            <a:r>
              <a:rPr lang="nl-NL" sz="1800" kern="100" dirty="0">
                <a:effectLst/>
                <a:latin typeface="Verdana" panose="020B0604030504040204" pitchFamily="34" charset="0"/>
                <a:ea typeface="Aptos"/>
                <a:cs typeface="Times New Roman" panose="02020603050405020304" pitchFamily="18" charset="0"/>
              </a:rPr>
              <a:t> is een overzicht van je financiële geschiedenis, inclusief leningen, kredietkaarten en betalingsgedrag. In Nederland kun je dit opvragen via </a:t>
            </a:r>
            <a:r>
              <a:rPr lang="nl-NL" sz="1800" b="1" kern="100" dirty="0">
                <a:effectLst/>
                <a:latin typeface="Verdana" panose="020B0604030504040204" pitchFamily="34" charset="0"/>
                <a:ea typeface="Aptos"/>
                <a:cs typeface="Times New Roman" panose="02020603050405020304" pitchFamily="18" charset="0"/>
              </a:rPr>
              <a:t>Stichting BKR</a:t>
            </a:r>
            <a:r>
              <a:rPr lang="nl-NL" sz="1800" kern="100" dirty="0">
                <a:effectLst/>
                <a:latin typeface="Verdana" panose="020B0604030504040204" pitchFamily="34" charset="0"/>
                <a:ea typeface="Aptos"/>
                <a:cs typeface="Times New Roman" panose="02020603050405020304" pitchFamily="18" charset="0"/>
              </a:rPr>
              <a:t>. Dit is gratis, maar een gewaarmerkt overzicht kost </a:t>
            </a:r>
            <a:r>
              <a:rPr lang="nl-NL" sz="1800" b="0" kern="100" dirty="0">
                <a:effectLst/>
                <a:latin typeface="Verdana" panose="020B0604030504040204" pitchFamily="34" charset="0"/>
                <a:ea typeface="Aptos"/>
                <a:cs typeface="Times New Roman" panose="02020603050405020304" pitchFamily="18" charset="0"/>
              </a:rPr>
              <a:t>€16,45.</a:t>
            </a:r>
            <a:endParaRPr lang="nl-NL" sz="1800" kern="100" dirty="0">
              <a:effectLst/>
              <a:latin typeface="Aptos"/>
              <a:ea typeface="Aptos"/>
              <a:cs typeface="Times New Roman" panose="02020603050405020304" pitchFamily="18" charset="0"/>
            </a:endParaRPr>
          </a:p>
          <a:p>
            <a:r>
              <a:rPr lang="nl-NL" sz="1800" kern="100" spc="-25" dirty="0">
                <a:solidFill>
                  <a:srgbClr val="000000"/>
                </a:solidFill>
                <a:effectLst/>
                <a:latin typeface="Verdana" panose="020B0604030504040204" pitchFamily="34" charset="0"/>
                <a:ea typeface="Aptos"/>
                <a:cs typeface="Tahoma" panose="020B0604030504040204" pitchFamily="34" charset="0"/>
              </a:rPr>
              <a:t> </a:t>
            </a:r>
            <a:endParaRPr lang="nl-NL" sz="1800" kern="100" dirty="0">
              <a:effectLst/>
              <a:latin typeface="Aptos"/>
              <a:ea typeface="Aptos"/>
              <a:cs typeface="Times New Roman" panose="02020603050405020304" pitchFamily="18" charset="0"/>
            </a:endParaRPr>
          </a:p>
          <a:p>
            <a:r>
              <a:rPr lang="nl-NL" sz="1800" kern="100" dirty="0">
                <a:effectLst/>
                <a:latin typeface="Verdana" panose="020B0604030504040204" pitchFamily="34" charset="0"/>
                <a:ea typeface="Aptos"/>
                <a:cs typeface="Times New Roman" panose="02020603050405020304" pitchFamily="18" charset="0"/>
              </a:rPr>
              <a:t>een identiteitsdiefstal.</a:t>
            </a:r>
          </a:p>
          <a:p>
            <a:endParaRPr lang="nl-NL" sz="1800" kern="100" dirty="0">
              <a:effectLst/>
              <a:latin typeface="Aptos"/>
              <a:ea typeface="Aptos"/>
              <a:cs typeface="Times New Roman" panose="02020603050405020304" pitchFamily="18" charset="0"/>
            </a:endParaRPr>
          </a:p>
          <a:p>
            <a:r>
              <a:rPr lang="nl-NL" sz="1800" b="1" kern="0" dirty="0">
                <a:solidFill>
                  <a:srgbClr val="00B0F0"/>
                </a:solidFill>
                <a:effectLst/>
                <a:latin typeface="Verdana" panose="020B0604030504040204" pitchFamily="34" charset="0"/>
                <a:ea typeface="Times New Roman" panose="02020603050405020304" pitchFamily="18" charset="0"/>
                <a:cs typeface="Times New Roman" panose="02020603050405020304" pitchFamily="18" charset="0"/>
              </a:rPr>
              <a:t>Slachtofferhulp Nederland </a:t>
            </a:r>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(0900-0101) biedt ondersteuning aan slachtoffers van cybercrime, zoals online fraude, identiteitsdiefstal en hacking. </a:t>
            </a:r>
            <a:endParaRPr lang="nl-NL" sz="1800" kern="100" dirty="0">
              <a:effectLst/>
              <a:latin typeface="Aptos"/>
              <a:ea typeface="Aptos"/>
              <a:cs typeface="Times New Roman" panose="02020603050405020304" pitchFamily="18" charset="0"/>
            </a:endParaRPr>
          </a:p>
          <a:p>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Via hun website kan je gratis advies en tips krijgen.</a:t>
            </a:r>
            <a:endParaRPr lang="nl-NL" sz="1800" kern="100" dirty="0">
              <a:effectLst/>
              <a:latin typeface="Aptos"/>
              <a:ea typeface="Aptos"/>
              <a:cs typeface="Times New Roman" panose="02020603050405020304" pitchFamily="18" charset="0"/>
            </a:endParaRPr>
          </a:p>
          <a:p>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Ze helpen je met emotionele steun, juridisch advies en/of praktische hulp.</a:t>
            </a:r>
            <a:endParaRPr lang="nl-NL" sz="1800" kern="100" dirty="0">
              <a:effectLst/>
              <a:latin typeface="Aptos"/>
              <a:ea typeface="Aptos"/>
              <a:cs typeface="Times New Roman" panose="02020603050405020304" pitchFamily="18" charset="0"/>
            </a:endParaRPr>
          </a:p>
          <a:p>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Ze biedt gesprekken en begeleiding om je te helpen omgaan met de gevolgen. </a:t>
            </a:r>
            <a:endParaRPr lang="nl-NL" sz="1800" kern="100" dirty="0">
              <a:effectLst/>
              <a:latin typeface="Aptos"/>
              <a:ea typeface="Aptos"/>
              <a:cs typeface="Times New Roman" panose="02020603050405020304" pitchFamily="18" charset="0"/>
            </a:endParaRPr>
          </a:p>
          <a:p>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Ze geven informatie over je rechten en helpen bij het doen van aangifte. </a:t>
            </a:r>
            <a:endParaRPr lang="nl-NL" sz="1800" kern="100" dirty="0">
              <a:effectLst/>
              <a:latin typeface="Aptos"/>
              <a:ea typeface="Aptos"/>
              <a:cs typeface="Times New Roman" panose="02020603050405020304" pitchFamily="18" charset="0"/>
            </a:endParaRPr>
          </a:p>
          <a:p>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Ze geven advies over hoe je verdere schade kunt voorkomen en je digitale veiligheid kunt verbeteren.</a:t>
            </a:r>
            <a:endParaRPr lang="nl-NL" sz="1800" kern="100" dirty="0">
              <a:effectLst/>
              <a:latin typeface="Aptos"/>
              <a:ea typeface="Aptos"/>
              <a:cs typeface="Times New Roman" panose="02020603050405020304" pitchFamily="18" charset="0"/>
            </a:endParaRPr>
          </a:p>
          <a:p>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nl-NL" sz="1800" kern="100" dirty="0">
              <a:effectLst/>
              <a:latin typeface="Aptos"/>
              <a:ea typeface="Aptos"/>
              <a:cs typeface="Times New Roman" panose="02020603050405020304" pitchFamily="18" charset="0"/>
            </a:endParaRPr>
          </a:p>
          <a:p>
            <a:r>
              <a:rPr lang="nl-NL" sz="1800" b="1" kern="0" dirty="0">
                <a:solidFill>
                  <a:srgbClr val="00B0F0"/>
                </a:solidFill>
                <a:effectLst/>
                <a:latin typeface="Verdana" panose="020B0604030504040204" pitchFamily="34" charset="0"/>
                <a:ea typeface="Times New Roman" panose="02020603050405020304" pitchFamily="18" charset="0"/>
                <a:cs typeface="Times New Roman" panose="02020603050405020304" pitchFamily="18" charset="0"/>
              </a:rPr>
              <a:t>Fraudehelpdesk</a:t>
            </a:r>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 (088-786 7372) helpt slachtoffers van cybercrime door waarschuwingen, advies en Meldpunt.</a:t>
            </a:r>
            <a:endParaRPr lang="nl-NL" sz="1800" kern="100" dirty="0">
              <a:effectLst/>
              <a:latin typeface="Aptos"/>
              <a:ea typeface="Aptos"/>
              <a:cs typeface="Times New Roman" panose="02020603050405020304" pitchFamily="18" charset="0"/>
            </a:endParaRPr>
          </a:p>
          <a:p>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Ze informeren over actuele fraudepraktijken, zoals </a:t>
            </a:r>
            <a:r>
              <a:rPr lang="nl-NL" sz="1800" kern="0" dirty="0" err="1">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phishing</a:t>
            </a:r>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 identiteitsdiefstal en online oplichting.</a:t>
            </a:r>
            <a:endParaRPr lang="nl-NL" sz="1800" kern="100" dirty="0">
              <a:effectLst/>
              <a:latin typeface="Aptos"/>
              <a:ea typeface="Aptos"/>
              <a:cs typeface="Times New Roman" panose="02020603050405020304" pitchFamily="18" charset="0"/>
            </a:endParaRPr>
          </a:p>
          <a:p>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Ze geven tips over hoe je fraude kunt herkennen en voorkomen.</a:t>
            </a:r>
            <a:endParaRPr lang="nl-NL" sz="1800" kern="100" dirty="0">
              <a:effectLst/>
              <a:latin typeface="Aptos"/>
              <a:ea typeface="Aptos"/>
              <a:cs typeface="Times New Roman" panose="02020603050405020304" pitchFamily="18" charset="0"/>
            </a:endParaRPr>
          </a:p>
          <a:p>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Je kunt verdachte situaties melden, zodat ze anderen kunnen waarschuwen en eventueel doorverwijzen naar de juiste instanties.</a:t>
            </a:r>
            <a:endParaRPr lang="nl-NL" sz="1800" kern="100" dirty="0">
              <a:effectLst/>
              <a:latin typeface="Aptos"/>
              <a:ea typeface="Aptos"/>
              <a:cs typeface="Times New Roman" panose="02020603050405020304" pitchFamily="18" charset="0"/>
            </a:endParaRPr>
          </a:p>
          <a:p>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nl-NL" sz="1800" kern="100" dirty="0">
              <a:effectLst/>
              <a:latin typeface="Aptos"/>
              <a:ea typeface="Aptos"/>
              <a:cs typeface="Times New Roman" panose="02020603050405020304" pitchFamily="18" charset="0"/>
            </a:endParaRPr>
          </a:p>
          <a:p>
            <a:r>
              <a:rPr lang="nl-NL" sz="1800" b="1" kern="0" dirty="0">
                <a:solidFill>
                  <a:srgbClr val="00B0F0"/>
                </a:solidFill>
                <a:effectLst/>
                <a:latin typeface="Verdana" panose="020B0604030504040204" pitchFamily="34" charset="0"/>
                <a:ea typeface="Times New Roman" panose="02020603050405020304" pitchFamily="18" charset="0"/>
                <a:cs typeface="Times New Roman" panose="02020603050405020304" pitchFamily="18" charset="0"/>
              </a:rPr>
              <a:t>Centraal Meldpunt Identiteitsfraude (CMI)</a:t>
            </a:r>
            <a:r>
              <a:rPr lang="nl-NL" sz="1800" b="1"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 </a:t>
            </a:r>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(088-900 1000) helpt slachtoffers van identiteitsfraude en biedt ondersteuning bij cybercrime-gerelateerde identiteitsdiefstal.</a:t>
            </a:r>
            <a:endParaRPr lang="nl-NL" sz="1800" kern="100" dirty="0">
              <a:effectLst/>
              <a:latin typeface="Aptos"/>
              <a:ea typeface="Aptos"/>
              <a:cs typeface="Times New Roman" panose="02020603050405020304" pitchFamily="18" charset="0"/>
            </a:endParaRPr>
          </a:p>
          <a:p>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Ze kunnen je helpen bij het meldingen van identiteitsfraude bij andere instanties zoals de Belastingdienst en/of politie.</a:t>
            </a:r>
            <a:endParaRPr lang="nl-NL" sz="1800" kern="100" dirty="0">
              <a:effectLst/>
              <a:latin typeface="Aptos"/>
              <a:ea typeface="Aptos"/>
              <a:cs typeface="Times New Roman" panose="02020603050405020304" pitchFamily="18" charset="0"/>
            </a:endParaRPr>
          </a:p>
          <a:p>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Ze geven advies, ondersteuning en tips om identiteitsfraude te voorkomen en helpen slachtoffers bij het herstellen van de gevolgen.</a:t>
            </a:r>
            <a:r>
              <a:rPr lang="nl-NL" sz="1800" kern="100" dirty="0">
                <a:effectLst/>
                <a:latin typeface="Aptos"/>
                <a:ea typeface="Aptos"/>
                <a:cs typeface="Times New Roman" panose="02020603050405020304" pitchFamily="18" charset="0"/>
              </a:rPr>
              <a:t> Zij </a:t>
            </a:r>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raden bijvoorbeeld het gebruik van de </a:t>
            </a:r>
            <a:r>
              <a:rPr lang="nl-NL" sz="1800" kern="0" dirty="0" err="1">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KopieID</a:t>
            </a:r>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-app aan.</a:t>
            </a:r>
            <a:endParaRPr lang="nl-NL" sz="1800" kern="100" dirty="0">
              <a:effectLst/>
              <a:latin typeface="Aptos"/>
              <a:ea typeface="Aptos"/>
              <a:cs typeface="Times New Roman" panose="02020603050405020304" pitchFamily="18" charset="0"/>
            </a:endParaRPr>
          </a:p>
          <a:p>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Voor bewustwording en preventie organiseren zij presentaties en workshops</a:t>
            </a:r>
            <a:endParaRPr lang="nl-NL" sz="1800" kern="100" dirty="0">
              <a:effectLst/>
              <a:latin typeface="Aptos"/>
              <a:ea typeface="Aptos"/>
              <a:cs typeface="Times New Roman" panose="02020603050405020304" pitchFamily="18" charset="0"/>
            </a:endParaRPr>
          </a:p>
          <a:p>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nl-NL" sz="1800" kern="100" dirty="0">
              <a:effectLst/>
              <a:latin typeface="Aptos"/>
              <a:ea typeface="Aptos"/>
              <a:cs typeface="Times New Roman" panose="02020603050405020304" pitchFamily="18" charset="0"/>
            </a:endParaRPr>
          </a:p>
          <a:p>
            <a:r>
              <a:rPr lang="nl-NL" sz="1800" b="1" kern="0" dirty="0">
                <a:solidFill>
                  <a:srgbClr val="00B0F0"/>
                </a:solidFill>
                <a:effectLst/>
                <a:latin typeface="Verdana" panose="020B0604030504040204" pitchFamily="34" charset="0"/>
                <a:ea typeface="Times New Roman" panose="02020603050405020304" pitchFamily="18" charset="0"/>
                <a:cs typeface="Times New Roman" panose="02020603050405020304" pitchFamily="18" charset="0"/>
              </a:rPr>
              <a:t>Autoriteit Financiële Markten (AFM)</a:t>
            </a:r>
            <a:r>
              <a:rPr lang="nl-NL" sz="1800" b="1"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 </a:t>
            </a:r>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(0800-540 0540) speelt een belangrijke rol in het bestrijden van financiële cybercriminaliteit. Ze richten zich vooral op toezicht op financiële instellingen, waarschuwingen, regelgeving, Onderzoek en handhaving.</a:t>
            </a:r>
            <a:endParaRPr lang="nl-NL" sz="1800" kern="100" dirty="0">
              <a:effectLst/>
              <a:latin typeface="Aptos"/>
              <a:ea typeface="Aptos"/>
              <a:cs typeface="Times New Roman" panose="02020603050405020304" pitchFamily="18" charset="0"/>
            </a:endParaRPr>
          </a:p>
          <a:p>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Zij controleert of banken, beleggingsinstellingen en andere financiële partijen zich houden aan wetgeving tegen witwassen en fraude.</a:t>
            </a:r>
            <a:endParaRPr lang="nl-NL" sz="1800" kern="100" dirty="0">
              <a:effectLst/>
              <a:latin typeface="Aptos"/>
              <a:ea typeface="Aptos"/>
              <a:cs typeface="Times New Roman" panose="02020603050405020304" pitchFamily="18" charset="0"/>
            </a:endParaRPr>
          </a:p>
          <a:p>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Ze waarschuwen consumenten en bedrijven voor risico’s zoals marktmanipulatie in de cryptosector, zoals ‘pump </a:t>
            </a:r>
            <a:r>
              <a:rPr lang="nl-NL" sz="1800" kern="0" dirty="0" err="1">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and</a:t>
            </a:r>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 dump’-praktijken, die vanaf eind 2024 verboden worden.</a:t>
            </a:r>
            <a:endParaRPr lang="nl-NL" sz="1800" kern="100" dirty="0">
              <a:effectLst/>
              <a:latin typeface="Aptos"/>
              <a:ea typeface="Aptos"/>
              <a:cs typeface="Times New Roman" panose="02020603050405020304" pitchFamily="18" charset="0"/>
            </a:endParaRPr>
          </a:p>
          <a:p>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Ze legt boetes op aan bedrijven die zich niet aan de regels houden, zoals bij overtredingen van de Wet ter voorkoming van witwassen en financieren van terrorisme (</a:t>
            </a:r>
            <a:r>
              <a:rPr lang="nl-NL" sz="1800" kern="0" dirty="0" err="1">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Wwft</a:t>
            </a:r>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a:t>
            </a:r>
            <a:endParaRPr lang="nl-NL" sz="1800" kern="100" dirty="0">
              <a:effectLst/>
              <a:latin typeface="Aptos"/>
              <a:ea typeface="Aptos"/>
              <a:cs typeface="Times New Roman" panose="02020603050405020304" pitchFamily="18" charset="0"/>
            </a:endParaRPr>
          </a:p>
          <a:p>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nl-NL" sz="1800" kern="100" dirty="0">
              <a:effectLst/>
              <a:latin typeface="Aptos"/>
              <a:ea typeface="Aptos"/>
              <a:cs typeface="Times New Roman" panose="02020603050405020304" pitchFamily="18" charset="0"/>
            </a:endParaRPr>
          </a:p>
          <a:p>
            <a:r>
              <a:rPr lang="nl-NL" sz="1800" b="1" kern="0" dirty="0">
                <a:solidFill>
                  <a:srgbClr val="00B0F0"/>
                </a:solidFill>
                <a:effectLst/>
                <a:latin typeface="Verdana" panose="020B0604030504040204" pitchFamily="34" charset="0"/>
                <a:ea typeface="Times New Roman" panose="02020603050405020304" pitchFamily="18" charset="0"/>
                <a:cs typeface="Times New Roman" panose="02020603050405020304" pitchFamily="18" charset="0"/>
              </a:rPr>
              <a:t>Autoriteit Consument en Markt (ACM)</a:t>
            </a:r>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 (088-070 7070) speelt een rol in het bestrijden van digitale fraude en cybercrime, vooral binnen de digitale economie en online consumentenbescherming. </a:t>
            </a:r>
            <a:endParaRPr lang="nl-NL" sz="1800" kern="100" dirty="0">
              <a:effectLst/>
              <a:latin typeface="Aptos"/>
              <a:ea typeface="Aptos"/>
              <a:cs typeface="Times New Roman" panose="02020603050405020304" pitchFamily="18" charset="0"/>
            </a:endParaRPr>
          </a:p>
          <a:p>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Ze richten zich op toezicht op online platforms, bescherming tegen misleidende praktijken en concurrentie en marktwerking.</a:t>
            </a:r>
            <a:endParaRPr lang="nl-NL" sz="1800" kern="100" dirty="0">
              <a:effectLst/>
              <a:latin typeface="Aptos"/>
              <a:ea typeface="Aptos"/>
              <a:cs typeface="Times New Roman" panose="02020603050405020304" pitchFamily="18" charset="0"/>
            </a:endParaRPr>
          </a:p>
          <a:p>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Zij controleert of digitale diensten voldoen aan de regels van de Digital Services Act (DSA), die sinds 2024 in werking is getreden.</a:t>
            </a:r>
            <a:endParaRPr lang="nl-NL" sz="1800" kern="100" dirty="0">
              <a:effectLst/>
              <a:latin typeface="Aptos"/>
              <a:ea typeface="Aptos"/>
              <a:cs typeface="Times New Roman" panose="02020603050405020304" pitchFamily="18" charset="0"/>
            </a:endParaRPr>
          </a:p>
          <a:p>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Ze treden op tegen bedrijven die consumenten misleiden met valse aanbiedingen, verborgen kosten of oneerlijke handelspraktijken.</a:t>
            </a:r>
            <a:endParaRPr lang="nl-NL" sz="1800" kern="100" dirty="0">
              <a:effectLst/>
              <a:latin typeface="Aptos"/>
              <a:ea typeface="Aptos"/>
              <a:cs typeface="Times New Roman" panose="02020603050405020304" pitchFamily="18" charset="0"/>
            </a:endParaRPr>
          </a:p>
          <a:p>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Ze voorkomt dat bedrijven de markt manipuleren, bijvoorbeeld door kartelvorming of misbruik van een economische machtspositie.</a:t>
            </a:r>
            <a:endParaRPr lang="nl-NL" sz="1800" kern="100" dirty="0">
              <a:effectLst/>
              <a:latin typeface="Aptos"/>
              <a:ea typeface="Aptos"/>
              <a:cs typeface="Times New Roman" panose="02020603050405020304" pitchFamily="18" charset="0"/>
            </a:endParaRPr>
          </a:p>
          <a:p>
            <a:r>
              <a:rPr lang="nl-NL" sz="1800" kern="0" dirty="0">
                <a:solidFill>
                  <a:srgbClr val="05164C"/>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nl-NL" sz="1800" kern="100" dirty="0">
              <a:effectLst/>
              <a:latin typeface="Aptos"/>
              <a:ea typeface="Aptos"/>
              <a:cs typeface="Times New Roman" panose="02020603050405020304" pitchFamily="18" charset="0"/>
            </a:endParaRPr>
          </a:p>
          <a:p>
            <a:r>
              <a:rPr lang="nl-NL" sz="1800" kern="100" dirty="0">
                <a:effectLst/>
                <a:latin typeface="Verdana" panose="020B0604030504040204" pitchFamily="34" charset="0"/>
                <a:ea typeface="Aptos"/>
                <a:cs typeface="Times New Roman" panose="02020603050405020304" pitchFamily="18" charset="0"/>
              </a:rPr>
              <a:t>Daarnaast kan men gebruik maken van </a:t>
            </a:r>
            <a:r>
              <a:rPr lang="nl-NL" sz="1800" kern="100" dirty="0">
                <a:effectLst/>
                <a:latin typeface="Verdana" panose="020B0604030504040204" pitchFamily="34" charset="0"/>
                <a:ea typeface="Aptos"/>
                <a:cs typeface="Arial" panose="020B0604020202020204" pitchFamily="34" charset="0"/>
              </a:rPr>
              <a:t>de </a:t>
            </a:r>
            <a:r>
              <a:rPr lang="nl-NL" sz="1800" b="1" kern="100" dirty="0">
                <a:solidFill>
                  <a:srgbClr val="00B0F0"/>
                </a:solidFill>
                <a:effectLst/>
                <a:latin typeface="Verdana" panose="020B0604030504040204" pitchFamily="34" charset="0"/>
                <a:ea typeface="Aptos"/>
                <a:cs typeface="Arial" panose="020B0604020202020204" pitchFamily="34" charset="0"/>
              </a:rPr>
              <a:t>ANWB Cyberhulp</a:t>
            </a:r>
            <a:r>
              <a:rPr lang="nl-NL" sz="1800" kern="100" dirty="0">
                <a:solidFill>
                  <a:srgbClr val="00B0F0"/>
                </a:solidFill>
                <a:effectLst/>
                <a:latin typeface="Verdana" panose="020B0604030504040204" pitchFamily="34" charset="0"/>
                <a:ea typeface="Aptos"/>
                <a:cs typeface="Arial" panose="020B0604020202020204" pitchFamily="34" charset="0"/>
              </a:rPr>
              <a:t>, </a:t>
            </a:r>
            <a:r>
              <a:rPr lang="nl-NL" sz="1800" b="1" kern="100" dirty="0">
                <a:solidFill>
                  <a:srgbClr val="00B0F0"/>
                </a:solidFill>
                <a:effectLst/>
                <a:latin typeface="Verdana" panose="020B0604030504040204" pitchFamily="34" charset="0"/>
                <a:ea typeface="Aptos"/>
                <a:cs typeface="Arial" panose="020B0604020202020204" pitchFamily="34" charset="0"/>
              </a:rPr>
              <a:t>consumentenbond, bibliotheek</a:t>
            </a:r>
            <a:r>
              <a:rPr lang="nl-NL" sz="1800" kern="100" dirty="0">
                <a:solidFill>
                  <a:srgbClr val="00B0F0"/>
                </a:solidFill>
                <a:effectLst/>
                <a:latin typeface="Verdana" panose="020B0604030504040204" pitchFamily="34" charset="0"/>
                <a:ea typeface="Aptos"/>
                <a:cs typeface="Arial" panose="020B0604020202020204" pitchFamily="34" charset="0"/>
              </a:rPr>
              <a:t> en </a:t>
            </a:r>
            <a:r>
              <a:rPr lang="nl-NL" sz="1800" b="1" kern="100" dirty="0">
                <a:solidFill>
                  <a:srgbClr val="00B0F0"/>
                </a:solidFill>
                <a:effectLst/>
                <a:latin typeface="Verdana" panose="020B0604030504040204" pitchFamily="34" charset="0"/>
                <a:ea typeface="Aptos"/>
                <a:cs typeface="Arial" panose="020B0604020202020204" pitchFamily="34" charset="0"/>
              </a:rPr>
              <a:t>HCC</a:t>
            </a:r>
            <a:r>
              <a:rPr lang="nl-NL" sz="1800" kern="100" dirty="0">
                <a:effectLst/>
                <a:latin typeface="Verdana" panose="020B0604030504040204" pitchFamily="34" charset="0"/>
                <a:ea typeface="Aptos"/>
                <a:cs typeface="Arial" panose="020B0604020202020204" pitchFamily="34" charset="0"/>
              </a:rPr>
              <a:t>. </a:t>
            </a:r>
            <a:endParaRPr lang="nl-NL" sz="1800" kern="100" dirty="0">
              <a:effectLst/>
              <a:latin typeface="Aptos"/>
              <a:ea typeface="Aptos"/>
              <a:cs typeface="Times New Roman" panose="02020603050405020304" pitchFamily="18" charset="0"/>
            </a:endParaRPr>
          </a:p>
          <a:p>
            <a:pPr marL="216000" indent="0">
              <a:lnSpc>
                <a:spcPct val="100000"/>
              </a:lnSpc>
              <a:buNone/>
            </a:pPr>
            <a:endParaRPr lang="nl-NL" sz="2000" b="0" strike="noStrike" spc="-1" dirty="0">
              <a:solidFill>
                <a:srgbClr val="000000"/>
              </a:solidFill>
              <a:latin typeface="Arial"/>
            </a:endParaRPr>
          </a:p>
        </p:txBody>
      </p:sp>
      <p:sp>
        <p:nvSpPr>
          <p:cNvPr id="227" name="PlaceHolder 3"/>
          <p:cNvSpPr>
            <a:spLocks noGrp="1"/>
          </p:cNvSpPr>
          <p:nvPr>
            <p:ph type="sldNum" idx="50"/>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F2B9247B-7A7F-4775-809F-D2F737F91E4C}" type="slidenum">
              <a:rPr lang="nl-NL" sz="1200" b="0" strike="noStrike" spc="-1">
                <a:solidFill>
                  <a:schemeClr val="dk1"/>
                </a:solidFill>
                <a:latin typeface="Trebuchet MS"/>
                <a:ea typeface="+mn-ea"/>
              </a:rPr>
              <a:t>28</a:t>
            </a:fld>
            <a:endParaRPr lang="nl-NL" sz="1200" b="0" strike="noStrike" spc="-1">
              <a:solidFill>
                <a:srgbClr val="000000"/>
              </a:solidFill>
              <a:latin typeface="Times New Roman"/>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PlaceHolder 1"/>
          <p:cNvSpPr>
            <a:spLocks noGrp="1" noRot="1" noChangeAspect="1"/>
          </p:cNvSpPr>
          <p:nvPr>
            <p:ph type="sldImg"/>
          </p:nvPr>
        </p:nvSpPr>
        <p:spPr>
          <a:xfrm>
            <a:off x="685800" y="1143000"/>
            <a:ext cx="5486400" cy="3086100"/>
          </a:xfrm>
          <a:prstGeom prst="rect">
            <a:avLst/>
          </a:prstGeom>
          <a:ln w="0">
            <a:noFill/>
          </a:ln>
        </p:spPr>
      </p:sp>
      <p:sp>
        <p:nvSpPr>
          <p:cNvPr id="229"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72499" lnSpcReduction="20000"/>
          </a:bodyPr>
          <a:lstStyle/>
          <a:p>
            <a:pPr marL="216000" indent="0">
              <a:lnSpc>
                <a:spcPct val="100000"/>
              </a:lnSpc>
              <a:buNone/>
            </a:pPr>
            <a:r>
              <a:rPr lang="nl-NL" sz="2000" b="0" strike="noStrike" spc="-1" dirty="0">
                <a:solidFill>
                  <a:srgbClr val="000000"/>
                </a:solidFill>
                <a:latin typeface="Arial"/>
              </a:rPr>
              <a:t>Nogmaals het is niet de bedoeling een ieder bang te maken voor de risico’s die men kan lopen bij het internetten.</a:t>
            </a:r>
          </a:p>
          <a:p>
            <a:pPr marL="216000" indent="0">
              <a:lnSpc>
                <a:spcPct val="100000"/>
              </a:lnSpc>
              <a:buNone/>
            </a:pPr>
            <a:r>
              <a:rPr lang="nl-NL" sz="2000" b="0" strike="noStrike" spc="-1" dirty="0">
                <a:solidFill>
                  <a:srgbClr val="000000"/>
                </a:solidFill>
                <a:latin typeface="Arial"/>
              </a:rPr>
              <a:t>Immers het meest word gevreesd wat je nooit zal overkomen.</a:t>
            </a:r>
          </a:p>
          <a:p>
            <a:r>
              <a:rPr lang="nl-NL" sz="2000" kern="100" dirty="0">
                <a:solidFill>
                  <a:srgbClr val="000000"/>
                </a:solidFill>
                <a:effectLst/>
                <a:latin typeface="Verdana" panose="020B0604030504040204" pitchFamily="34" charset="0"/>
                <a:ea typeface="Aptos"/>
                <a:cs typeface="Times New Roman" panose="02020603050405020304" pitchFamily="18" charset="0"/>
              </a:rPr>
              <a:t>Met je gezond verstand en een gezonde argwaan zal je al veel leed worden bespaard.</a:t>
            </a:r>
          </a:p>
          <a:p>
            <a:r>
              <a:rPr lang="nl-NL" sz="2000" kern="100" dirty="0">
                <a:solidFill>
                  <a:srgbClr val="000000"/>
                </a:solidFill>
                <a:effectLst/>
                <a:latin typeface="Verdana" panose="020B0604030504040204" pitchFamily="34" charset="0"/>
                <a:ea typeface="Aptos"/>
                <a:cs typeface="Times New Roman" panose="02020603050405020304" pitchFamily="18" charset="0"/>
              </a:rPr>
              <a:t>Je kan nu passende maatregelen nemen en inschatten wat de risico's zou kunnen zijn.</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2000" kern="100" dirty="0">
                <a:solidFill>
                  <a:srgbClr val="000000"/>
                </a:solidFill>
                <a:effectLst/>
                <a:latin typeface="Verdana" panose="020B0604030504040204" pitchFamily="34" charset="0"/>
                <a:ea typeface="Aptos"/>
                <a:cs typeface="Times New Roman" panose="02020603050405020304" pitchFamily="18" charset="0"/>
              </a:rPr>
              <a:t>Criminelen zullen steeds weer wat nieuws verzinnen om jou te proberen op te lichten.</a:t>
            </a:r>
            <a:endParaRPr lang="nl-NL" sz="2000" kern="100" dirty="0">
              <a:effectLst/>
              <a:latin typeface="Aptos"/>
              <a:ea typeface="Aptos"/>
              <a:cs typeface="Times New Roman" panose="02020603050405020304" pitchFamily="18" charset="0"/>
            </a:endParaRPr>
          </a:p>
          <a:p>
            <a:r>
              <a:rPr lang="nl-NL" sz="2000" dirty="0">
                <a:solidFill>
                  <a:srgbClr val="000000"/>
                </a:solidFill>
                <a:effectLst/>
                <a:latin typeface="Verdana" panose="020B0604030504040204" pitchFamily="34" charset="0"/>
                <a:ea typeface="Aptos"/>
                <a:cs typeface="Times New Roman" panose="02020603050405020304" pitchFamily="18" charset="0"/>
              </a:rPr>
              <a:t>Mocht je toch slachtoffer van cybercrime worden weet dan wat je kan doen.</a:t>
            </a:r>
          </a:p>
          <a:p>
            <a:endParaRPr lang="nl-NL" sz="2000" dirty="0">
              <a:solidFill>
                <a:srgbClr val="000000"/>
              </a:solidFill>
              <a:effectLst/>
              <a:latin typeface="Verdana" panose="020B0604030504040204" pitchFamily="34" charset="0"/>
              <a:ea typeface="Aptos"/>
              <a:cs typeface="Times New Roman" panose="02020603050405020304" pitchFamily="18" charset="0"/>
            </a:endParaRPr>
          </a:p>
          <a:p>
            <a:r>
              <a:rPr lang="nl-NL" sz="2000" dirty="0">
                <a:solidFill>
                  <a:srgbClr val="000000"/>
                </a:solidFill>
                <a:effectLst/>
                <a:latin typeface="Verdana" panose="020B0604030504040204" pitchFamily="34" charset="0"/>
                <a:ea typeface="Aptos"/>
                <a:cs typeface="Times New Roman" panose="02020603050405020304" pitchFamily="18" charset="0"/>
              </a:rPr>
              <a:t>Als laatste. In de syllabus word er melding gemaakt van fraude Scanner van de internet politie. Deze tool analyseert websites, links en e-mail op verdachte activiteiten en waarschuwt je wanneer er iets niet pluis is. De fraude scanner vergelijkt de website met een grote database. Hoe het werkt en kan installeren vind je in de syllabus.</a:t>
            </a:r>
          </a:p>
          <a:p>
            <a:endParaRPr lang="nl-NL" sz="2400" b="0" strike="noStrike" spc="-1" dirty="0">
              <a:solidFill>
                <a:srgbClr val="000000"/>
              </a:solidFill>
              <a:latin typeface="Arial"/>
            </a:endParaRPr>
          </a:p>
        </p:txBody>
      </p:sp>
      <p:sp>
        <p:nvSpPr>
          <p:cNvPr id="230" name="PlaceHolder 3"/>
          <p:cNvSpPr>
            <a:spLocks noGrp="1"/>
          </p:cNvSpPr>
          <p:nvPr>
            <p:ph type="sldNum" idx="51"/>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25742F69-87C9-47C2-A927-5D5052C75130}" type="slidenum">
              <a:rPr lang="nl-NL" sz="1200" b="0" strike="noStrike" spc="-1">
                <a:solidFill>
                  <a:schemeClr val="dk1"/>
                </a:solidFill>
                <a:latin typeface="Trebuchet MS"/>
                <a:ea typeface="+mn-ea"/>
              </a:rPr>
              <a:t>30</a:t>
            </a:fld>
            <a:endParaRPr lang="nl-NL" sz="1200" b="0" strike="noStrike" spc="-1">
              <a:solidFill>
                <a:srgbClr val="000000"/>
              </a:solidFill>
              <a:latin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PlaceHolder 1"/>
          <p:cNvSpPr>
            <a:spLocks noGrp="1" noRot="1" noChangeAspect="1"/>
          </p:cNvSpPr>
          <p:nvPr>
            <p:ph type="sldImg"/>
          </p:nvPr>
        </p:nvSpPr>
        <p:spPr>
          <a:xfrm>
            <a:off x="685800" y="1143000"/>
            <a:ext cx="5486400" cy="3086100"/>
          </a:xfrm>
          <a:prstGeom prst="rect">
            <a:avLst/>
          </a:prstGeom>
          <a:ln w="0">
            <a:noFill/>
          </a:ln>
        </p:spPr>
      </p:sp>
      <p:sp>
        <p:nvSpPr>
          <p:cNvPr id="160"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800" b="0" strike="noStrike" spc="-1" dirty="0">
                <a:solidFill>
                  <a:srgbClr val="000000"/>
                </a:solidFill>
                <a:latin typeface="Arial"/>
              </a:rPr>
              <a:t>Zie hier de agenda voor vanavond.</a:t>
            </a:r>
          </a:p>
          <a:p>
            <a:pPr marL="0" indent="0">
              <a:buFontTx/>
              <a:buNone/>
            </a:pPr>
            <a:endParaRPr lang="nl-NL" sz="1800" b="0" strike="noStrike" spc="-1" dirty="0">
              <a:solidFill>
                <a:srgbClr val="000000"/>
              </a:solidFill>
              <a:latin typeface="Arial"/>
            </a:endParaRPr>
          </a:p>
          <a:p>
            <a:pPr marL="0" indent="0">
              <a:buFontTx/>
              <a:buNone/>
            </a:pPr>
            <a:r>
              <a:rPr lang="nl-NL" sz="1800" b="0" strike="noStrike" spc="-1" dirty="0">
                <a:solidFill>
                  <a:srgbClr val="000000"/>
                </a:solidFill>
                <a:latin typeface="Arial"/>
              </a:rPr>
              <a:t>- Een aantal zaken zullen meerdere keren voorkomen. Het heeft dan ook raakvlakken met een ander onderdeel in de cybersecurity.</a:t>
            </a:r>
          </a:p>
          <a:p>
            <a:pPr marL="0" indent="0">
              <a:buFontTx/>
              <a:buNone/>
            </a:pPr>
            <a:r>
              <a:rPr lang="nl-NL" sz="1800" b="0" strike="noStrike" spc="-1" dirty="0">
                <a:solidFill>
                  <a:srgbClr val="000000"/>
                </a:solidFill>
                <a:latin typeface="Arial"/>
              </a:rPr>
              <a:t>- Tevens heb ik aantal onderdelen eraan toegevoegd die mogelijk niet of beknopter in de syllabus zullen voorkomen.</a:t>
            </a:r>
          </a:p>
          <a:p>
            <a:pPr marL="0" indent="0">
              <a:buFontTx/>
              <a:buNone/>
            </a:pPr>
            <a:r>
              <a:rPr lang="nl-NL" sz="1800" b="0" strike="noStrike" spc="-1" dirty="0">
                <a:solidFill>
                  <a:srgbClr val="000000"/>
                </a:solidFill>
                <a:latin typeface="Arial"/>
              </a:rPr>
              <a:t>- De zaken die ik heb toegevoegd kan je voor kennisgeving aannemen. Kijk maar of je daar iets mee kan.</a:t>
            </a:r>
          </a:p>
          <a:p>
            <a:r>
              <a:rPr lang="nl-NL" sz="18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De meeste onderwerpen zijn wat uitgelicht (misschien ook wel dubbel) omdat daar senioren wat meer mee te maken krijgen.</a:t>
            </a:r>
            <a:endParaRPr lang="nl-NL" sz="1800" dirty="0">
              <a:effectLst/>
              <a:latin typeface="Times New Roman" panose="02020603050405020304" pitchFamily="18" charset="0"/>
              <a:ea typeface="Times New Roman" panose="02020603050405020304" pitchFamily="18" charset="0"/>
            </a:endParaRPr>
          </a:p>
        </p:txBody>
      </p:sp>
      <p:sp>
        <p:nvSpPr>
          <p:cNvPr id="161" name="PlaceHolder 3"/>
          <p:cNvSpPr>
            <a:spLocks noGrp="1"/>
          </p:cNvSpPr>
          <p:nvPr>
            <p:ph type="sldNum" idx="28"/>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9DC9AA3B-36A5-495A-91C4-FB3833CE17C6}" type="slidenum">
              <a:rPr lang="nl-NL" sz="1200" b="0" strike="noStrike" spc="-1">
                <a:solidFill>
                  <a:schemeClr val="dk1"/>
                </a:solidFill>
                <a:latin typeface="Trebuchet MS"/>
                <a:ea typeface="+mn-ea"/>
              </a:rPr>
              <a:t>3</a:t>
            </a:fld>
            <a:endParaRPr lang="nl-NL" sz="1200" b="0" strike="noStrike" spc="-1">
              <a:solidFill>
                <a:srgbClr val="000000"/>
              </a:solidFill>
              <a:latin typeface="Times New Roman"/>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0" y="812800"/>
            <a:ext cx="0" cy="0"/>
          </a:xfrm>
        </p:spPr>
      </p:sp>
      <p:sp>
        <p:nvSpPr>
          <p:cNvPr id="3" name="Tijdelijke aanduiding voor notities 2"/>
          <p:cNvSpPr>
            <a:spLocks noGrp="1"/>
          </p:cNvSpPr>
          <p:nvPr>
            <p:ph type="body" idx="1"/>
          </p:nvPr>
        </p:nvSpPr>
        <p:spPr/>
        <p:txBody>
          <a:bodyPr/>
          <a:lstStyle/>
          <a:p>
            <a:r>
              <a:rPr lang="nl-NL" dirty="0"/>
              <a:t>Zijn er nog vragen of wil iemand nog iets meedelen over eigen ervaringen.</a:t>
            </a:r>
          </a:p>
        </p:txBody>
      </p:sp>
      <p:sp>
        <p:nvSpPr>
          <p:cNvPr id="4" name="Tijdelijke aanduiding voor dianummer 3"/>
          <p:cNvSpPr>
            <a:spLocks noGrp="1"/>
          </p:cNvSpPr>
          <p:nvPr>
            <p:ph type="sldNum" idx="25"/>
          </p:nvPr>
        </p:nvSpPr>
        <p:spPr/>
        <p:txBody>
          <a:bodyPr/>
          <a:lstStyle/>
          <a:p>
            <a:pPr indent="0" algn="r">
              <a:buNone/>
            </a:pPr>
            <a:fld id="{C842F8A4-8380-4852-9D76-8EBE9C46D7FA}" type="slidenum">
              <a:rPr lang="nl-NL" sz="1400" b="0" strike="noStrike" spc="-1" smtClean="0">
                <a:solidFill>
                  <a:srgbClr val="000000"/>
                </a:solidFill>
                <a:latin typeface="Times New Roman"/>
              </a:rPr>
              <a:t>31</a:t>
            </a:fld>
            <a:endParaRPr lang="nl-NL" sz="1400" b="0" strike="noStrike" spc="-1">
              <a:solidFill>
                <a:srgbClr val="000000"/>
              </a:solidFill>
              <a:latin typeface="Times New Roman"/>
            </a:endParaRPr>
          </a:p>
        </p:txBody>
      </p:sp>
    </p:spTree>
    <p:extLst>
      <p:ext uri="{BB962C8B-B14F-4D97-AF65-F5344CB8AC3E}">
        <p14:creationId xmlns:p14="http://schemas.microsoft.com/office/powerpoint/2010/main" val="3895969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PlaceHolder 1"/>
          <p:cNvSpPr>
            <a:spLocks noGrp="1" noRot="1" noChangeAspect="1"/>
          </p:cNvSpPr>
          <p:nvPr>
            <p:ph type="sldImg"/>
          </p:nvPr>
        </p:nvSpPr>
        <p:spPr>
          <a:xfrm>
            <a:off x="685800" y="1143000"/>
            <a:ext cx="5486400" cy="3086100"/>
          </a:xfrm>
          <a:prstGeom prst="rect">
            <a:avLst/>
          </a:prstGeom>
          <a:ln w="0">
            <a:noFill/>
          </a:ln>
        </p:spPr>
      </p:sp>
      <p:sp>
        <p:nvSpPr>
          <p:cNvPr id="163"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96111"/>
          </a:bodyPr>
          <a:lstStyle/>
          <a:p>
            <a:pPr marL="216000" indent="0">
              <a:lnSpc>
                <a:spcPct val="100000"/>
              </a:lnSpc>
              <a:buNone/>
            </a:pPr>
            <a:r>
              <a:rPr lang="nl-NL" sz="2000" b="0" strike="noStrike" spc="-1" dirty="0">
                <a:solidFill>
                  <a:srgbClr val="000000"/>
                </a:solidFill>
                <a:latin typeface="Arial"/>
              </a:rPr>
              <a:t>Zie hier de voordelen van de digitale wereld.</a:t>
            </a:r>
          </a:p>
          <a:p>
            <a:pPr marL="216000" indent="0">
              <a:lnSpc>
                <a:spcPct val="100000"/>
              </a:lnSpc>
              <a:buNone/>
            </a:pPr>
            <a:r>
              <a:rPr lang="nl-NL" sz="2000" b="0" strike="noStrike" spc="-1" dirty="0">
                <a:solidFill>
                  <a:srgbClr val="000000"/>
                </a:solidFill>
                <a:latin typeface="Arial"/>
              </a:rPr>
              <a:t>Wees ook bewust van de online risico’s. </a:t>
            </a:r>
          </a:p>
          <a:p>
            <a:pPr marL="216000" indent="0">
              <a:lnSpc>
                <a:spcPct val="100000"/>
              </a:lnSpc>
              <a:buNone/>
            </a:pPr>
            <a:r>
              <a:rPr lang="nl-NL" sz="2000" b="0" strike="noStrike" spc="-1" dirty="0">
                <a:solidFill>
                  <a:srgbClr val="000000"/>
                </a:solidFill>
                <a:latin typeface="Arial"/>
              </a:rPr>
              <a:t>De bedoeling van deze presentatie is dus geen angst zaaien maar stimuleren om voor zover als het mogelijk is veilig te internetten.</a:t>
            </a:r>
          </a:p>
          <a:p>
            <a:pPr marL="216000" indent="0">
              <a:lnSpc>
                <a:spcPct val="100000"/>
              </a:lnSpc>
              <a:buNone/>
            </a:pPr>
            <a:endParaRPr lang="nl-NL" sz="2000" b="0" strike="noStrike" spc="-1" dirty="0">
              <a:solidFill>
                <a:srgbClr val="000000"/>
              </a:solidFill>
              <a:latin typeface="Arial"/>
            </a:endParaRPr>
          </a:p>
          <a:p>
            <a:pPr marL="216000" indent="0">
              <a:lnSpc>
                <a:spcPct val="100000"/>
              </a:lnSpc>
              <a:buNone/>
            </a:pPr>
            <a:r>
              <a:rPr lang="nl-NL" sz="2000" b="0" strike="noStrike" spc="-1" dirty="0">
                <a:solidFill>
                  <a:srgbClr val="000000"/>
                </a:solidFill>
                <a:latin typeface="Arial"/>
              </a:rPr>
              <a:t>Oktober staat, in heel Europa, in het teken van cybersecurity. </a:t>
            </a:r>
          </a:p>
          <a:p>
            <a:pPr marL="216000" indent="0">
              <a:lnSpc>
                <a:spcPct val="100000"/>
              </a:lnSpc>
              <a:buNone/>
            </a:pPr>
            <a:r>
              <a:rPr lang="nl-NL" sz="2000" b="0" strike="noStrike" spc="-1" dirty="0">
                <a:solidFill>
                  <a:srgbClr val="000000"/>
                </a:solidFill>
                <a:latin typeface="Arial"/>
              </a:rPr>
              <a:t>In deze presentatie gaan we, met de senioren in gedachten, niet te diep(er) in op de</a:t>
            </a:r>
          </a:p>
          <a:p>
            <a:pPr marL="216000" indent="0">
              <a:lnSpc>
                <a:spcPct val="100000"/>
              </a:lnSpc>
              <a:buNone/>
            </a:pPr>
            <a:r>
              <a:rPr lang="nl-NL" sz="2000" b="0" strike="noStrike" spc="-1" dirty="0">
                <a:solidFill>
                  <a:srgbClr val="000000"/>
                </a:solidFill>
                <a:latin typeface="Arial"/>
              </a:rPr>
              <a:t>belangrijkste aandachtspunten.</a:t>
            </a:r>
          </a:p>
        </p:txBody>
      </p:sp>
      <p:sp>
        <p:nvSpPr>
          <p:cNvPr id="164" name="PlaceHolder 3"/>
          <p:cNvSpPr>
            <a:spLocks noGrp="1"/>
          </p:cNvSpPr>
          <p:nvPr>
            <p:ph type="sldNum" idx="29"/>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D4A8AC5D-E92F-4938-8D1B-3D23DAC9352C}" type="slidenum">
              <a:rPr lang="nl-NL" sz="1200" b="0" strike="noStrike" spc="-1">
                <a:solidFill>
                  <a:schemeClr val="dk1"/>
                </a:solidFill>
                <a:latin typeface="Trebuchet MS"/>
                <a:ea typeface="+mn-ea"/>
              </a:rPr>
              <a:t>4</a:t>
            </a:fld>
            <a:endParaRPr lang="nl-NL" sz="1200" b="0" strike="noStrike" spc="-1">
              <a:solidFill>
                <a:srgbClr val="000000"/>
              </a:solidFill>
              <a:latin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PlaceHolder 1"/>
          <p:cNvSpPr>
            <a:spLocks noGrp="1" noRot="1" noChangeAspect="1"/>
          </p:cNvSpPr>
          <p:nvPr>
            <p:ph type="sldImg"/>
          </p:nvPr>
        </p:nvSpPr>
        <p:spPr>
          <a:xfrm>
            <a:off x="685800" y="1143000"/>
            <a:ext cx="5486400" cy="3086100"/>
          </a:xfrm>
          <a:prstGeom prst="rect">
            <a:avLst/>
          </a:prstGeom>
          <a:ln w="0">
            <a:noFill/>
          </a:ln>
        </p:spPr>
      </p:sp>
      <p:sp>
        <p:nvSpPr>
          <p:cNvPr id="166"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45833" lnSpcReduction="20000"/>
          </a:bodyPr>
          <a:lstStyle/>
          <a:p>
            <a:pPr marL="216000" indent="0">
              <a:lnSpc>
                <a:spcPct val="100000"/>
              </a:lnSpc>
              <a:buNone/>
            </a:pPr>
            <a:r>
              <a:rPr lang="nl-NL" sz="2000" b="0" strike="noStrike" spc="-1" dirty="0">
                <a:solidFill>
                  <a:srgbClr val="000000"/>
                </a:solidFill>
                <a:latin typeface="Arial"/>
              </a:rPr>
              <a:t>Cybersecurity, wat is dat?</a:t>
            </a:r>
          </a:p>
          <a:p>
            <a:pPr marL="216000" indent="0">
              <a:lnSpc>
                <a:spcPct val="100000"/>
              </a:lnSpc>
              <a:buNone/>
            </a:pPr>
            <a:r>
              <a:rPr lang="nl-NL" sz="2000" b="0" strike="noStrike" spc="-1" dirty="0">
                <a:solidFill>
                  <a:srgbClr val="000000"/>
                </a:solidFill>
                <a:latin typeface="Arial"/>
              </a:rPr>
              <a:t>De verdediging tegen digitale dreigingen.</a:t>
            </a:r>
          </a:p>
          <a:p>
            <a:pPr marL="216000" indent="0">
              <a:lnSpc>
                <a:spcPct val="100000"/>
              </a:lnSpc>
              <a:buNone/>
            </a:pPr>
            <a:endParaRPr lang="nl-NL" sz="2000" b="0" strike="noStrike" spc="-1" dirty="0">
              <a:solidFill>
                <a:srgbClr val="000000"/>
              </a:solidFill>
              <a:latin typeface="Arial"/>
            </a:endParaRPr>
          </a:p>
          <a:p>
            <a:pPr marL="216000" indent="0">
              <a:lnSpc>
                <a:spcPct val="100000"/>
              </a:lnSpc>
              <a:buNone/>
            </a:pPr>
            <a:r>
              <a:rPr lang="nl-NL" sz="2000" b="0" strike="noStrike" spc="-1" dirty="0">
                <a:solidFill>
                  <a:srgbClr val="000000"/>
                </a:solidFill>
                <a:latin typeface="Arial"/>
              </a:rPr>
              <a:t>Want net als in de echte wereld, zijn er ook online risico's waar we ons bewust</a:t>
            </a:r>
          </a:p>
          <a:p>
            <a:pPr marL="216000" indent="0">
              <a:lnSpc>
                <a:spcPct val="100000"/>
              </a:lnSpc>
              <a:buNone/>
            </a:pPr>
            <a:r>
              <a:rPr lang="nl-NL" sz="2000" b="0" strike="noStrike" spc="-1" dirty="0">
                <a:solidFill>
                  <a:srgbClr val="000000"/>
                </a:solidFill>
                <a:latin typeface="Arial"/>
              </a:rPr>
              <a:t>van moeten zijn. Het is belangrijk om te weten hoe we veilig kunnen surfen,</a:t>
            </a:r>
          </a:p>
          <a:p>
            <a:pPr marL="216000" indent="0">
              <a:lnSpc>
                <a:spcPct val="100000"/>
              </a:lnSpc>
              <a:buNone/>
            </a:pPr>
            <a:r>
              <a:rPr lang="nl-NL" sz="2000" b="0" strike="noStrike" spc="-1" dirty="0">
                <a:solidFill>
                  <a:srgbClr val="000000"/>
                </a:solidFill>
                <a:latin typeface="Arial"/>
              </a:rPr>
              <a:t>zodat we zonder zorgen kunnen genieten van alle voordelen die de digitale</a:t>
            </a:r>
          </a:p>
          <a:p>
            <a:pPr marL="216000" indent="0">
              <a:lnSpc>
                <a:spcPct val="100000"/>
              </a:lnSpc>
              <a:buNone/>
            </a:pPr>
            <a:r>
              <a:rPr lang="nl-NL" sz="2000" b="0" strike="noStrike" spc="-1" dirty="0">
                <a:solidFill>
                  <a:srgbClr val="000000"/>
                </a:solidFill>
                <a:latin typeface="Arial"/>
              </a:rPr>
              <a:t>wereld te bieden heeft.</a:t>
            </a:r>
          </a:p>
          <a:p>
            <a:pPr marL="216000" indent="0">
              <a:lnSpc>
                <a:spcPct val="100000"/>
              </a:lnSpc>
              <a:buNone/>
            </a:pPr>
            <a:endParaRPr lang="nl-NL" sz="2000" b="0" strike="noStrike" spc="-1" dirty="0">
              <a:solidFill>
                <a:srgbClr val="000000"/>
              </a:solidFill>
              <a:latin typeface="Arial"/>
            </a:endParaRPr>
          </a:p>
          <a:p>
            <a:pPr marL="216000" indent="0">
              <a:lnSpc>
                <a:spcPct val="100000"/>
              </a:lnSpc>
              <a:buNone/>
            </a:pPr>
            <a:r>
              <a:rPr lang="nl-NL" sz="2000" b="0" strike="noStrike" spc="-1" dirty="0">
                <a:solidFill>
                  <a:srgbClr val="000000"/>
                </a:solidFill>
                <a:latin typeface="Arial"/>
              </a:rPr>
              <a:t>Uit onderzoek van Alert Online in 2016 blijkt dat de meeste Nederlanders zich</a:t>
            </a:r>
          </a:p>
          <a:p>
            <a:pPr marL="216000" indent="0">
              <a:lnSpc>
                <a:spcPct val="100000"/>
              </a:lnSpc>
              <a:buNone/>
            </a:pPr>
            <a:r>
              <a:rPr lang="nl-NL" sz="2000" b="0" strike="noStrike" spc="-1" dirty="0">
                <a:solidFill>
                  <a:srgbClr val="000000"/>
                </a:solidFill>
                <a:latin typeface="Arial"/>
              </a:rPr>
              <a:t>weinig zorgen maken over digitale veiligheid. In samenwerking met andere</a:t>
            </a:r>
          </a:p>
          <a:p>
            <a:pPr marL="216000" indent="0">
              <a:lnSpc>
                <a:spcPct val="100000"/>
              </a:lnSpc>
              <a:buNone/>
            </a:pPr>
            <a:r>
              <a:rPr lang="nl-NL" sz="2000" b="0" strike="noStrike" spc="-1" dirty="0">
                <a:solidFill>
                  <a:srgbClr val="000000"/>
                </a:solidFill>
                <a:latin typeface="Arial"/>
              </a:rPr>
              <a:t>partijen is de overheid, al in 2016 een grote campagne gestart: “Alert Online”.</a:t>
            </a:r>
          </a:p>
          <a:p>
            <a:pPr marL="216000" indent="0">
              <a:lnSpc>
                <a:spcPct val="100000"/>
              </a:lnSpc>
              <a:buNone/>
            </a:pPr>
            <a:r>
              <a:rPr lang="nl-NL" sz="2000" b="0" strike="noStrike" spc="-1" dirty="0">
                <a:solidFill>
                  <a:srgbClr val="000000"/>
                </a:solidFill>
                <a:latin typeface="Arial"/>
              </a:rPr>
              <a:t>Heel veel informatie hierover kun je vinden op: https://veiliginternetten.nl/.</a:t>
            </a:r>
          </a:p>
          <a:p>
            <a:pPr marL="216000" indent="0">
              <a:lnSpc>
                <a:spcPct val="100000"/>
              </a:lnSpc>
              <a:buNone/>
            </a:pPr>
            <a:r>
              <a:rPr lang="nl-NL" sz="2000" b="0" strike="noStrike" spc="-1" dirty="0">
                <a:solidFill>
                  <a:srgbClr val="000000"/>
                </a:solidFill>
                <a:latin typeface="Arial"/>
              </a:rPr>
              <a:t>Deze website is beslist een bezoek waard.</a:t>
            </a:r>
          </a:p>
          <a:p>
            <a:pPr marL="216000" indent="0">
              <a:lnSpc>
                <a:spcPct val="100000"/>
              </a:lnSpc>
              <a:buNone/>
            </a:pPr>
            <a:endParaRPr lang="nl-NL" sz="2000" b="0" strike="noStrike" spc="-1" dirty="0">
              <a:solidFill>
                <a:srgbClr val="000000"/>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1800" kern="100" dirty="0">
                <a:solidFill>
                  <a:srgbClr val="000000"/>
                </a:solidFill>
                <a:effectLst/>
                <a:latin typeface="Verdana" panose="020B0604030504040204" pitchFamily="34" charset="0"/>
                <a:ea typeface="Aptos"/>
                <a:cs typeface="Times New Roman" panose="02020603050405020304" pitchFamily="18" charset="0"/>
              </a:rPr>
              <a:t>Al in de 70-jaren kwam cybercrime voor. Vanaf 1996 ging men het </a:t>
            </a:r>
            <a:r>
              <a:rPr lang="nl-NL" sz="1800" kern="100" dirty="0" err="1">
                <a:solidFill>
                  <a:srgbClr val="000000"/>
                </a:solidFill>
                <a:effectLst/>
                <a:latin typeface="Verdana" panose="020B0604030504040204" pitchFamily="34" charset="0"/>
                <a:ea typeface="Aptos"/>
                <a:cs typeface="Times New Roman" panose="02020603050405020304" pitchFamily="18" charset="0"/>
              </a:rPr>
              <a:t>Phishing</a:t>
            </a:r>
            <a:r>
              <a:rPr lang="nl-NL" sz="1800" kern="100" dirty="0">
                <a:solidFill>
                  <a:srgbClr val="000000"/>
                </a:solidFill>
                <a:effectLst/>
                <a:latin typeface="Verdana" panose="020B0604030504040204" pitchFamily="34" charset="0"/>
                <a:ea typeface="Aptos"/>
                <a:cs typeface="Times New Roman" panose="02020603050405020304" pitchFamily="18" charset="0"/>
              </a:rPr>
              <a:t> noemen. Dan praten we al over een kleine 30 jaar geleden.</a:t>
            </a:r>
            <a:endParaRPr lang="nl-NL" sz="1800" kern="100" dirty="0">
              <a:effectLst/>
              <a:latin typeface="Aptos"/>
              <a:ea typeface="Aptos"/>
              <a:cs typeface="Times New Roman" panose="02020603050405020304" pitchFamily="18" charset="0"/>
            </a:endParaRPr>
          </a:p>
          <a:p>
            <a:r>
              <a:rPr lang="nl-NL" sz="1800" kern="100" dirty="0" err="1">
                <a:solidFill>
                  <a:srgbClr val="000000"/>
                </a:solidFill>
                <a:effectLst/>
                <a:latin typeface="Verdana" panose="020B0604030504040204" pitchFamily="34" charset="0"/>
                <a:ea typeface="Aptos"/>
                <a:cs typeface="Times New Roman" panose="02020603050405020304" pitchFamily="18" charset="0"/>
              </a:rPr>
              <a:t>Phishing</a:t>
            </a:r>
            <a:r>
              <a:rPr lang="nl-NL" sz="1800" kern="100" dirty="0">
                <a:solidFill>
                  <a:srgbClr val="000000"/>
                </a:solidFill>
                <a:effectLst/>
                <a:latin typeface="Verdana" panose="020B0604030504040204" pitchFamily="34" charset="0"/>
                <a:ea typeface="Aptos"/>
                <a:cs typeface="Times New Roman" panose="02020603050405020304" pitchFamily="18" charset="0"/>
              </a:rPr>
              <a:t> komt over de gehele wereld wel voor. Kwam het eerder met name vanuit oost </a:t>
            </a:r>
            <a:r>
              <a:rPr lang="nl-NL" sz="1800" kern="100" dirty="0" err="1">
                <a:solidFill>
                  <a:srgbClr val="000000"/>
                </a:solidFill>
                <a:effectLst/>
                <a:latin typeface="Verdana" panose="020B0604030504040204" pitchFamily="34" charset="0"/>
                <a:ea typeface="Aptos"/>
                <a:cs typeface="Times New Roman" panose="02020603050405020304" pitchFamily="18" charset="0"/>
              </a:rPr>
              <a:t>europa</a:t>
            </a:r>
            <a:r>
              <a:rPr lang="nl-NL" sz="1800" kern="100" dirty="0">
                <a:solidFill>
                  <a:srgbClr val="000000"/>
                </a:solidFill>
                <a:effectLst/>
                <a:latin typeface="Verdana" panose="020B0604030504040204" pitchFamily="34" charset="0"/>
                <a:ea typeface="Aptos"/>
                <a:cs typeface="Times New Roman" panose="02020603050405020304" pitchFamily="18" charset="0"/>
              </a:rPr>
              <a:t>, Rusland, India, Pakistan, China, Afrika en ook in Nederland. Vrij recent nog zijn een aantal jongeren in de leeftijd van 12 tot 15 jaar in Nederland opgepakt voor </a:t>
            </a:r>
            <a:r>
              <a:rPr lang="nl-NL" sz="1800" kern="100" dirty="0" err="1">
                <a:solidFill>
                  <a:srgbClr val="000000"/>
                </a:solidFill>
                <a:effectLst/>
                <a:latin typeface="Verdana" panose="020B0604030504040204" pitchFamily="34" charset="0"/>
                <a:ea typeface="Aptos"/>
                <a:cs typeface="Times New Roman" panose="02020603050405020304" pitchFamily="18" charset="0"/>
              </a:rPr>
              <a:t>phishing</a:t>
            </a:r>
            <a:r>
              <a:rPr lang="nl-NL" sz="1800" kern="100" dirty="0">
                <a:solidFill>
                  <a:srgbClr val="000000"/>
                </a:solidFill>
                <a:effectLst/>
                <a:latin typeface="Verdana" panose="020B0604030504040204" pitchFamily="34" charset="0"/>
                <a:ea typeface="Aptos"/>
                <a:cs typeface="Times New Roman" panose="02020603050405020304" pitchFamily="18" charset="0"/>
              </a:rPr>
              <a:t>. Zij zouden minstens 6 slachtoffers gemaakt hebben.  </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Times New Roman" panose="02020603050405020304" pitchFamily="18" charset="0"/>
              </a:rPr>
              <a:t>Doordat de computers tegenwoordig zo dicht gespijkerd zijn voor hackers neemt </a:t>
            </a:r>
            <a:r>
              <a:rPr lang="nl-NL" sz="1800" kern="100" dirty="0" err="1">
                <a:solidFill>
                  <a:srgbClr val="000000"/>
                </a:solidFill>
                <a:effectLst/>
                <a:latin typeface="Verdana" panose="020B0604030504040204" pitchFamily="34" charset="0"/>
                <a:ea typeface="Aptos"/>
                <a:cs typeface="Times New Roman" panose="02020603050405020304" pitchFamily="18" charset="0"/>
              </a:rPr>
              <a:t>Phishing</a:t>
            </a:r>
            <a:r>
              <a:rPr lang="nl-NL" sz="1800" kern="100" dirty="0">
                <a:solidFill>
                  <a:srgbClr val="000000"/>
                </a:solidFill>
                <a:effectLst/>
                <a:latin typeface="Verdana" panose="020B0604030504040204" pitchFamily="34" charset="0"/>
                <a:ea typeface="Aptos"/>
                <a:cs typeface="Times New Roman" panose="02020603050405020304" pitchFamily="18" charset="0"/>
              </a:rPr>
              <a:t> alleen maar toe. Ze kunnen er ook makkelijker hiermee aan geld komen.</a:t>
            </a:r>
          </a:p>
          <a:p>
            <a:endParaRPr lang="nl-NL" sz="1800" kern="100" dirty="0">
              <a:solidFill>
                <a:srgbClr val="000000"/>
              </a:solidFill>
              <a:effectLst/>
              <a:latin typeface="Verdana" panose="020B0604030504040204" pitchFamily="34" charset="0"/>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Times New Roman" panose="02020603050405020304" pitchFamily="18" charset="0"/>
              </a:rPr>
              <a:t>Mijn grootste aanval die ik mee maakte was een </a:t>
            </a:r>
            <a:r>
              <a:rPr lang="nl-NL" sz="1800" kern="100" dirty="0" err="1">
                <a:solidFill>
                  <a:srgbClr val="000000"/>
                </a:solidFill>
                <a:effectLst/>
                <a:latin typeface="Verdana" panose="020B0604030504040204" pitchFamily="34" charset="0"/>
                <a:ea typeface="Aptos"/>
                <a:cs typeface="Times New Roman" panose="02020603050405020304" pitchFamily="18" charset="0"/>
              </a:rPr>
              <a:t>randsomware</a:t>
            </a:r>
            <a:r>
              <a:rPr lang="nl-NL" sz="1800" kern="100" dirty="0">
                <a:solidFill>
                  <a:srgbClr val="000000"/>
                </a:solidFill>
                <a:effectLst/>
                <a:latin typeface="Verdana" panose="020B0604030504040204" pitchFamily="34" charset="0"/>
                <a:ea typeface="Aptos"/>
                <a:cs typeface="Times New Roman" panose="02020603050405020304" pitchFamily="18" charset="0"/>
              </a:rPr>
              <a:t> via Kick-</a:t>
            </a:r>
            <a:r>
              <a:rPr lang="nl-NL" sz="1800" kern="100" dirty="0" err="1">
                <a:solidFill>
                  <a:srgbClr val="000000"/>
                </a:solidFill>
                <a:effectLst/>
                <a:latin typeface="Verdana" panose="020B0604030504040204" pitchFamily="34" charset="0"/>
                <a:ea typeface="Aptos"/>
                <a:cs typeface="Times New Roman" panose="02020603050405020304" pitchFamily="18" charset="0"/>
              </a:rPr>
              <a:t>Ass</a:t>
            </a:r>
            <a:r>
              <a:rPr lang="nl-NL" sz="1800" kern="100" dirty="0">
                <a:solidFill>
                  <a:srgbClr val="000000"/>
                </a:solidFill>
                <a:effectLst/>
                <a:latin typeface="Verdana" panose="020B0604030504040204" pitchFamily="34" charset="0"/>
                <a:ea typeface="Aptos"/>
                <a:cs typeface="Times New Roman" panose="02020603050405020304" pitchFamily="18" charset="0"/>
              </a:rPr>
              <a:t>. Het had toen heel Nederland in zijn greep. Criminelen lieten voorkomen alsof de FBI uit America de download site Kick-</a:t>
            </a:r>
            <a:r>
              <a:rPr lang="nl-NL" sz="1800" kern="100" dirty="0" err="1">
                <a:solidFill>
                  <a:srgbClr val="000000"/>
                </a:solidFill>
                <a:effectLst/>
                <a:latin typeface="Verdana" panose="020B0604030504040204" pitchFamily="34" charset="0"/>
                <a:ea typeface="Aptos"/>
                <a:cs typeface="Times New Roman" panose="02020603050405020304" pitchFamily="18" charset="0"/>
              </a:rPr>
              <a:t>Ass</a:t>
            </a:r>
            <a:r>
              <a:rPr lang="nl-NL" sz="1800" kern="100" dirty="0">
                <a:solidFill>
                  <a:srgbClr val="000000"/>
                </a:solidFill>
                <a:effectLst/>
                <a:latin typeface="Verdana" panose="020B0604030504040204" pitchFamily="34" charset="0"/>
                <a:ea typeface="Aptos"/>
                <a:cs typeface="Times New Roman" panose="02020603050405020304" pitchFamily="18" charset="0"/>
              </a:rPr>
              <a:t> hadden overgenomen. Kick-</a:t>
            </a:r>
            <a:r>
              <a:rPr lang="nl-NL" sz="1800" kern="100" dirty="0" err="1">
                <a:solidFill>
                  <a:srgbClr val="000000"/>
                </a:solidFill>
                <a:effectLst/>
                <a:latin typeface="Verdana" panose="020B0604030504040204" pitchFamily="34" charset="0"/>
                <a:ea typeface="Aptos"/>
                <a:cs typeface="Times New Roman" panose="02020603050405020304" pitchFamily="18" charset="0"/>
              </a:rPr>
              <a:t>Ass</a:t>
            </a:r>
            <a:r>
              <a:rPr lang="nl-NL" sz="1800" kern="100" dirty="0">
                <a:solidFill>
                  <a:srgbClr val="000000"/>
                </a:solidFill>
                <a:effectLst/>
                <a:latin typeface="Verdana" panose="020B0604030504040204" pitchFamily="34" charset="0"/>
                <a:ea typeface="Aptos"/>
                <a:cs typeface="Times New Roman" panose="02020603050405020304" pitchFamily="18" charset="0"/>
              </a:rPr>
              <a:t> is te vergelijken als </a:t>
            </a:r>
            <a:r>
              <a:rPr lang="nl-NL" sz="1800" kern="100" dirty="0" err="1">
                <a:solidFill>
                  <a:srgbClr val="000000"/>
                </a:solidFill>
                <a:effectLst/>
                <a:latin typeface="Verdana" panose="020B0604030504040204" pitchFamily="34" charset="0"/>
                <a:ea typeface="Aptos"/>
                <a:cs typeface="Times New Roman" panose="02020603050405020304" pitchFamily="18" charset="0"/>
              </a:rPr>
              <a:t>Piratenbay</a:t>
            </a:r>
            <a:r>
              <a:rPr lang="nl-NL" sz="1800" kern="100" dirty="0">
                <a:solidFill>
                  <a:srgbClr val="000000"/>
                </a:solidFill>
                <a:effectLst/>
                <a:latin typeface="Verdana" panose="020B0604030504040204" pitchFamily="34" charset="0"/>
                <a:ea typeface="Aptos"/>
                <a:cs typeface="Times New Roman" panose="02020603050405020304" pitchFamily="18" charset="0"/>
              </a:rPr>
              <a:t>. Een ieder die inlogde bij Kick-</a:t>
            </a:r>
            <a:r>
              <a:rPr lang="nl-NL" sz="1800" kern="100" dirty="0" err="1">
                <a:solidFill>
                  <a:srgbClr val="000000"/>
                </a:solidFill>
                <a:effectLst/>
                <a:latin typeface="Verdana" panose="020B0604030504040204" pitchFamily="34" charset="0"/>
                <a:ea typeface="Aptos"/>
                <a:cs typeface="Times New Roman" panose="02020603050405020304" pitchFamily="18" charset="0"/>
              </a:rPr>
              <a:t>Ass</a:t>
            </a:r>
            <a:r>
              <a:rPr lang="nl-NL" sz="1800" kern="100" dirty="0">
                <a:solidFill>
                  <a:srgbClr val="000000"/>
                </a:solidFill>
                <a:effectLst/>
                <a:latin typeface="Verdana" panose="020B0604030504040204" pitchFamily="34" charset="0"/>
                <a:ea typeface="Aptos"/>
                <a:cs typeface="Times New Roman" panose="02020603050405020304" pitchFamily="18" charset="0"/>
              </a:rPr>
              <a:t> werden bij hen een aantal bestanden versleuteld. Om je bestanden weer terug te krijgen moest je bij een bepaalde site melden. Dat heb ik nooit gedaan.</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Times New Roman" panose="02020603050405020304" pitchFamily="18" charset="0"/>
              </a:rPr>
              <a:t>Ik heb de versleutelde bestanden als verloren beschouwd. Nu werk ik met twee desktop. </a:t>
            </a:r>
            <a:r>
              <a:rPr lang="nl-NL" sz="1800" kern="100" dirty="0" err="1">
                <a:solidFill>
                  <a:srgbClr val="000000"/>
                </a:solidFill>
                <a:effectLst/>
                <a:latin typeface="Verdana" panose="020B0604030504040204" pitchFamily="34" charset="0"/>
                <a:ea typeface="Aptos"/>
                <a:cs typeface="Times New Roman" panose="02020603050405020304" pitchFamily="18" charset="0"/>
              </a:rPr>
              <a:t>Één</a:t>
            </a:r>
            <a:r>
              <a:rPr lang="nl-NL" sz="1800" kern="100" dirty="0">
                <a:solidFill>
                  <a:srgbClr val="000000"/>
                </a:solidFill>
                <a:effectLst/>
                <a:latin typeface="Verdana" panose="020B0604030504040204" pitchFamily="34" charset="0"/>
                <a:ea typeface="Aptos"/>
                <a:cs typeface="Times New Roman" panose="02020603050405020304" pitchFamily="18" charset="0"/>
              </a:rPr>
              <a:t> met onbelangrijke zaken waarop ik download en de ander waarop ik foto’s bewaar, bankzaken en serieuze mails op doet. Bestanden die mij heilig zijn heb ik op een externe harddisk bewaard. Deze harddisk staat los van netspanning en computers. </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Times New Roman" panose="02020603050405020304" pitchFamily="18" charset="0"/>
              </a:rPr>
              <a:t>Kick-</a:t>
            </a:r>
            <a:r>
              <a:rPr lang="nl-NL" sz="1800" kern="100" dirty="0" err="1">
                <a:solidFill>
                  <a:srgbClr val="000000"/>
                </a:solidFill>
                <a:effectLst/>
                <a:latin typeface="Verdana" panose="020B0604030504040204" pitchFamily="34" charset="0"/>
                <a:ea typeface="Aptos"/>
                <a:cs typeface="Times New Roman" panose="02020603050405020304" pitchFamily="18" charset="0"/>
              </a:rPr>
              <a:t>ass</a:t>
            </a:r>
            <a:r>
              <a:rPr lang="nl-NL" sz="1800" kern="100" dirty="0">
                <a:solidFill>
                  <a:srgbClr val="000000"/>
                </a:solidFill>
                <a:effectLst/>
                <a:latin typeface="Verdana" panose="020B0604030504040204" pitchFamily="34" charset="0"/>
                <a:ea typeface="Aptos"/>
                <a:cs typeface="Times New Roman" panose="02020603050405020304" pitchFamily="18" charset="0"/>
              </a:rPr>
              <a:t> is wel uiteindelijk door de Amerikaanse autoriteiten uit de lucht gehaald.</a:t>
            </a:r>
            <a:endParaRPr lang="nl-NL" sz="1800" kern="100" dirty="0">
              <a:effectLst/>
              <a:latin typeface="Aptos"/>
              <a:ea typeface="Aptos"/>
              <a:cs typeface="Times New Roman" panose="02020603050405020304" pitchFamily="18" charset="0"/>
            </a:endParaRPr>
          </a:p>
          <a:p>
            <a:endParaRPr lang="nl-NL" sz="1800" kern="100" dirty="0">
              <a:solidFill>
                <a:srgbClr val="000000"/>
              </a:solidFill>
              <a:effectLst/>
              <a:latin typeface="Verdana" panose="020B0604030504040204" pitchFamily="34" charset="0"/>
              <a:ea typeface="Aptos"/>
              <a:cs typeface="Times New Roman" panose="02020603050405020304" pitchFamily="18" charset="0"/>
            </a:endParaRPr>
          </a:p>
          <a:p>
            <a:endParaRPr lang="nl-NL" sz="1800" kern="100" dirty="0">
              <a:effectLst/>
              <a:latin typeface="Aptos"/>
              <a:ea typeface="Aptos"/>
              <a:cs typeface="Times New Roman" panose="02020603050405020304" pitchFamily="18" charset="0"/>
            </a:endParaRPr>
          </a:p>
        </p:txBody>
      </p:sp>
      <p:sp>
        <p:nvSpPr>
          <p:cNvPr id="167" name="PlaceHolder 3"/>
          <p:cNvSpPr>
            <a:spLocks noGrp="1"/>
          </p:cNvSpPr>
          <p:nvPr>
            <p:ph type="sldNum" idx="30"/>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B3D5415D-1E51-4D11-9052-70F7A7ABBA09}" type="slidenum">
              <a:rPr lang="nl-NL" sz="1200" b="0" strike="noStrike" spc="-1">
                <a:solidFill>
                  <a:schemeClr val="dk1"/>
                </a:solidFill>
                <a:latin typeface="Trebuchet MS"/>
                <a:ea typeface="+mn-ea"/>
              </a:rPr>
              <a:t>5</a:t>
            </a:fld>
            <a:endParaRPr lang="nl-NL" sz="1200" b="0" strike="noStrike" spc="-1">
              <a:solidFill>
                <a:srgbClr val="000000"/>
              </a:solidFill>
              <a:latin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PlaceHolder 1"/>
          <p:cNvSpPr>
            <a:spLocks noGrp="1" noRot="1" noChangeAspect="1"/>
          </p:cNvSpPr>
          <p:nvPr>
            <p:ph type="sldImg"/>
          </p:nvPr>
        </p:nvSpPr>
        <p:spPr>
          <a:xfrm>
            <a:off x="685800" y="1143000"/>
            <a:ext cx="5486400" cy="3086100"/>
          </a:xfrm>
          <a:prstGeom prst="rect">
            <a:avLst/>
          </a:prstGeom>
          <a:ln w="0">
            <a:noFill/>
          </a:ln>
        </p:spPr>
      </p:sp>
      <p:sp>
        <p:nvSpPr>
          <p:cNvPr id="169"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40000" lnSpcReduction="20000"/>
          </a:bodyPr>
          <a:lstStyle/>
          <a:p>
            <a:pPr marL="216000" indent="0">
              <a:lnSpc>
                <a:spcPct val="100000"/>
              </a:lnSpc>
              <a:buNone/>
            </a:pPr>
            <a:r>
              <a:rPr lang="nl-NL" sz="2000" b="1" strike="noStrike" spc="-1" dirty="0" err="1">
                <a:solidFill>
                  <a:srgbClr val="000000"/>
                </a:solidFill>
                <a:latin typeface="Arial"/>
              </a:rPr>
              <a:t>Phishing</a:t>
            </a:r>
            <a:endParaRPr lang="nl-NL" sz="2000" b="1" strike="noStrike" spc="-1" dirty="0">
              <a:solidFill>
                <a:srgbClr val="000000"/>
              </a:solidFill>
              <a:latin typeface="Arial"/>
            </a:endParaRPr>
          </a:p>
          <a:p>
            <a:r>
              <a:rPr lang="nl-NL" sz="1800" kern="100" dirty="0" err="1">
                <a:solidFill>
                  <a:srgbClr val="000000"/>
                </a:solidFill>
                <a:effectLst/>
                <a:latin typeface="Verdana" panose="020B0604030504040204" pitchFamily="34" charset="0"/>
                <a:ea typeface="Aptos"/>
                <a:cs typeface="Times New Roman" panose="02020603050405020304" pitchFamily="18" charset="0"/>
              </a:rPr>
              <a:t>Phishing</a:t>
            </a:r>
            <a:r>
              <a:rPr lang="nl-NL" sz="1800" kern="100" dirty="0">
                <a:solidFill>
                  <a:srgbClr val="000000"/>
                </a:solidFill>
                <a:effectLst/>
                <a:latin typeface="Verdana" panose="020B0604030504040204" pitchFamily="34" charset="0"/>
                <a:ea typeface="Aptos"/>
                <a:cs typeface="Times New Roman" panose="02020603050405020304" pitchFamily="18" charset="0"/>
              </a:rPr>
              <a:t> is waarbij criminelen via valse misleidende e-mails, telefoontjes of sms'jes proberen inloggegevens zoals wachtwoorden, bankgegevens, creditcardnummers met wachtwoorden, online inloggegevens voor sociale mediaprofielen en meer te stelen.</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Times New Roman" panose="02020603050405020304" pitchFamily="18" charset="0"/>
              </a:rPr>
              <a:t>Het lijkt alsof ze van een betrouwbare bron komen, zoals een bank of een bekende dienst. </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Times New Roman" panose="02020603050405020304" pitchFamily="18" charset="0"/>
              </a:rPr>
              <a:t>Het kan ook een e-mail zijn die lijkt alsof hij van een familielid, of een beroemd iemand af komt of van een grote organisatie, zoals deurwaarde bureaus, PayPal, Amazon, Microsoft, </a:t>
            </a:r>
            <a:r>
              <a:rPr lang="nl-NL" sz="1800" kern="100" dirty="0" err="1">
                <a:solidFill>
                  <a:srgbClr val="000000"/>
                </a:solidFill>
                <a:effectLst/>
                <a:latin typeface="Verdana" panose="020B0604030504040204" pitchFamily="34" charset="0"/>
                <a:ea typeface="Aptos"/>
                <a:cs typeface="Times New Roman" panose="02020603050405020304" pitchFamily="18" charset="0"/>
              </a:rPr>
              <a:t>ziggo</a:t>
            </a:r>
            <a:r>
              <a:rPr lang="nl-NL" sz="1800" kern="100" dirty="0">
                <a:solidFill>
                  <a:srgbClr val="000000"/>
                </a:solidFill>
                <a:effectLst/>
                <a:latin typeface="Verdana" panose="020B0604030504040204" pitchFamily="34" charset="0"/>
                <a:ea typeface="Aptos"/>
                <a:cs typeface="Times New Roman" panose="02020603050405020304" pitchFamily="18" charset="0"/>
              </a:rPr>
              <a:t>, </a:t>
            </a:r>
            <a:r>
              <a:rPr lang="nl-NL" sz="1800" kern="100" dirty="0" err="1">
                <a:solidFill>
                  <a:srgbClr val="000000"/>
                </a:solidFill>
                <a:effectLst/>
                <a:latin typeface="Verdana" panose="020B0604030504040204" pitchFamily="34" charset="0"/>
                <a:ea typeface="Aptos"/>
                <a:cs typeface="Times New Roman" panose="02020603050405020304" pitchFamily="18" charset="0"/>
              </a:rPr>
              <a:t>kpn</a:t>
            </a:r>
            <a:r>
              <a:rPr lang="nl-NL" sz="1800" kern="100" dirty="0">
                <a:solidFill>
                  <a:srgbClr val="000000"/>
                </a:solidFill>
                <a:effectLst/>
                <a:latin typeface="Verdana" panose="020B0604030504040204" pitchFamily="34" charset="0"/>
                <a:ea typeface="Aptos"/>
                <a:cs typeface="Times New Roman" panose="02020603050405020304" pitchFamily="18" charset="0"/>
              </a:rPr>
              <a:t>, banken, overheidsinstantie en zelfs van de HCC.</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Times New Roman" panose="02020603050405020304" pitchFamily="18" charset="0"/>
              </a:rPr>
              <a:t>De berichten lijken echt en dringend. Dit om angst te zaaien, waarbij ze de slachtoffers verleiden om op links te klikken, malware te downloaden of worden omgeleid naar valse websites om inloggegevens, financiële gegevens af te geven of om geld over te maken. </a:t>
            </a:r>
            <a:endParaRPr lang="nl-NL" sz="1800" kern="100" dirty="0">
              <a:effectLst/>
              <a:latin typeface="Aptos"/>
              <a:ea typeface="Aptos"/>
              <a:cs typeface="Times New Roman" panose="02020603050405020304" pitchFamily="18" charset="0"/>
            </a:endParaRPr>
          </a:p>
          <a:p>
            <a:r>
              <a:rPr lang="nl-NL" sz="1800" b="1" kern="100" dirty="0">
                <a:solidFill>
                  <a:srgbClr val="000000"/>
                </a:solidFill>
                <a:effectLst/>
                <a:latin typeface="Verdana" panose="020B0604030504040204" pitchFamily="34" charset="0"/>
                <a:ea typeface="Aptos"/>
                <a:cs typeface="Times New Roman" panose="02020603050405020304" pitchFamily="18" charset="0"/>
              </a:rPr>
              <a:t>WhatsApp-fraude</a:t>
            </a:r>
            <a:endParaRPr lang="nl-NL" sz="1800" kern="100" dirty="0">
              <a:effectLst/>
              <a:latin typeface="Aptos"/>
              <a:ea typeface="Aptos"/>
              <a:cs typeface="Times New Roman" panose="02020603050405020304" pitchFamily="18" charset="0"/>
            </a:endParaRPr>
          </a:p>
          <a:p>
            <a:r>
              <a:rPr lang="nl-NL" sz="1800" dirty="0">
                <a:solidFill>
                  <a:srgbClr val="000000"/>
                </a:solidFill>
                <a:effectLst/>
                <a:latin typeface="Verdana" panose="020B0604030504040204" pitchFamily="34" charset="0"/>
                <a:ea typeface="Aptos"/>
                <a:cs typeface="Times New Roman" panose="02020603050405020304" pitchFamily="18" charset="0"/>
              </a:rPr>
              <a:t>Hierbij doen criminelen zich voor als een familielid of vriend en sturen een bericht waarin ze dringend geld nodig hebben. Vaak gebruiken ze een gestolen of gehackt account om geloofwaardig over te komen.</a:t>
            </a:r>
          </a:p>
          <a:p>
            <a:r>
              <a:rPr lang="nl-NL" sz="2000" b="1" strike="noStrike" spc="-1" dirty="0">
                <a:solidFill>
                  <a:srgbClr val="000000"/>
                </a:solidFill>
                <a:latin typeface="Arial"/>
              </a:rPr>
              <a:t>Data-lekken</a:t>
            </a:r>
          </a:p>
          <a:p>
            <a:r>
              <a:rPr lang="nl-NL" sz="2000" b="0" strike="noStrike" spc="-1" dirty="0">
                <a:solidFill>
                  <a:srgbClr val="000000"/>
                </a:solidFill>
                <a:latin typeface="Arial"/>
              </a:rPr>
              <a:t>Door het  hacken van criminelen bij bedrijven en websites kunnen e-mail adressen en wachtwoorden van jou buit gemaakt zijn. Hierdoor zouden ze zich kunnen voor doen als jou. Hier zijn internet sites voor om te kunnen controleren of jou e-mail adres met wachtwoord bekend is. Je kan het criminelen al moeilijker maken door meerdere e-mail adressen en per inlog een ander wachtwoord te gebruiken. </a:t>
            </a:r>
            <a:r>
              <a:rPr lang="nl-NL" sz="2000" kern="100" dirty="0">
                <a:solidFill>
                  <a:srgbClr val="000000"/>
                </a:solidFill>
                <a:effectLst/>
                <a:latin typeface="Verdana" panose="020B0604030504040204" pitchFamily="34" charset="0"/>
                <a:ea typeface="Aptos"/>
                <a:cs typeface="Arial" panose="020B0604020202020204" pitchFamily="34" charset="0"/>
              </a:rPr>
              <a:t>Bij verschillende sites kan je jou email adressen laten contoleren op bekende datalekken. Dit kan onder meer via </a:t>
            </a:r>
            <a:r>
              <a:rPr lang="nl-NL" sz="2000" kern="100" dirty="0">
                <a:solidFill>
                  <a:srgbClr val="000000"/>
                </a:solidFill>
                <a:effectLst/>
                <a:latin typeface="Verdana" panose="020B0604030504040204" pitchFamily="34" charset="0"/>
                <a:ea typeface="Aptos"/>
                <a:cs typeface="Arial" panose="020B0604020202020204" pitchFamily="34" charset="0"/>
                <a:hlinkClick r:id="rId3"/>
              </a:rPr>
              <a:t>haveibeenpwned.com</a:t>
            </a:r>
            <a:r>
              <a:rPr lang="nl-NL" sz="2000" kern="100" dirty="0">
                <a:solidFill>
                  <a:srgbClr val="000000"/>
                </a:solidFill>
                <a:effectLst/>
                <a:latin typeface="Verdana" panose="020B0604030504040204" pitchFamily="34" charset="0"/>
                <a:ea typeface="Aptos"/>
                <a:cs typeface="Arial" panose="020B0604020202020204" pitchFamily="34" charset="0"/>
              </a:rPr>
              <a:t> en </a:t>
            </a:r>
            <a:r>
              <a:rPr lang="nl-NL" sz="2000" kern="100" dirty="0">
                <a:solidFill>
                  <a:srgbClr val="000000"/>
                </a:solidFill>
                <a:effectLst/>
                <a:latin typeface="Verdana" panose="020B0604030504040204" pitchFamily="34" charset="0"/>
                <a:ea typeface="Aptos"/>
                <a:cs typeface="Arial" panose="020B0604020202020204" pitchFamily="34" charset="0"/>
                <a:hlinkClick r:id="rId4"/>
              </a:rPr>
              <a:t>scatteredsecrets.com</a:t>
            </a:r>
            <a:r>
              <a:rPr lang="nl-NL" sz="2000" kern="100" dirty="0">
                <a:solidFill>
                  <a:srgbClr val="000000"/>
                </a:solidFill>
                <a:effectLst/>
                <a:latin typeface="Verdana" panose="020B0604030504040204" pitchFamily="34" charset="0"/>
                <a:ea typeface="Aptos"/>
                <a:cs typeface="Arial" panose="020B0604020202020204" pitchFamily="34" charset="0"/>
              </a:rPr>
              <a:t>. Je kunt je e-mailadres invoeren en zien of het voorkomt in bekende datalekken. </a:t>
            </a:r>
            <a:r>
              <a:rPr lang="nl-NL" sz="2000" kern="100" dirty="0" err="1">
                <a:solidFill>
                  <a:srgbClr val="000000"/>
                </a:solidFill>
                <a:effectLst/>
                <a:latin typeface="Verdana" panose="020B0604030504040204" pitchFamily="34" charset="0"/>
                <a:ea typeface="Aptos"/>
                <a:cs typeface="Arial" panose="020B0604020202020204" pitchFamily="34" charset="0"/>
              </a:rPr>
              <a:t>Scattered</a:t>
            </a:r>
            <a:r>
              <a:rPr lang="nl-NL" sz="2000" kern="100" dirty="0">
                <a:solidFill>
                  <a:srgbClr val="000000"/>
                </a:solidFill>
                <a:effectLst/>
                <a:latin typeface="Verdana" panose="020B0604030504040204" pitchFamily="34" charset="0"/>
                <a:ea typeface="Aptos"/>
                <a:cs typeface="Arial" panose="020B0604020202020204" pitchFamily="34" charset="0"/>
              </a:rPr>
              <a:t> </a:t>
            </a:r>
            <a:r>
              <a:rPr lang="nl-NL" sz="2000" kern="100" dirty="0" err="1">
                <a:solidFill>
                  <a:srgbClr val="000000"/>
                </a:solidFill>
                <a:effectLst/>
                <a:latin typeface="Verdana" panose="020B0604030504040204" pitchFamily="34" charset="0"/>
                <a:ea typeface="Aptos"/>
                <a:cs typeface="Arial" panose="020B0604020202020204" pitchFamily="34" charset="0"/>
              </a:rPr>
              <a:t>Secrets</a:t>
            </a:r>
            <a:r>
              <a:rPr lang="nl-NL" sz="2000" kern="100" dirty="0">
                <a:solidFill>
                  <a:srgbClr val="000000"/>
                </a:solidFill>
                <a:effectLst/>
                <a:latin typeface="Verdana" panose="020B0604030504040204" pitchFamily="34" charset="0"/>
                <a:ea typeface="Aptos"/>
                <a:cs typeface="Arial" panose="020B0604020202020204" pitchFamily="34" charset="0"/>
              </a:rPr>
              <a:t> gaat een stap verder en controleert niet alleen e-mailadressen, maar ook gehackte wachtwoorden. </a:t>
            </a:r>
          </a:p>
          <a:p>
            <a:r>
              <a:rPr lang="nl-NL" sz="2000" kern="100" dirty="0">
                <a:solidFill>
                  <a:srgbClr val="000000"/>
                </a:solidFill>
                <a:effectLst/>
                <a:latin typeface="Verdana" panose="020B0604030504040204" pitchFamily="34" charset="0"/>
                <a:ea typeface="Aptos"/>
                <a:cs typeface="Arial" panose="020B0604020202020204" pitchFamily="34" charset="0"/>
              </a:rPr>
              <a:t>Dit helpt je te achterhalen of je wachtwoorden zijn gelekt en mogelijk misbruikt kunnen worden.</a:t>
            </a:r>
            <a:endParaRPr lang="nl-NL" sz="2000" kern="100" dirty="0">
              <a:effectLst/>
              <a:latin typeface="Aptos"/>
              <a:ea typeface="Aptos"/>
              <a:cs typeface="Times New Roman" panose="02020603050405020304" pitchFamily="18" charset="0"/>
            </a:endParaRPr>
          </a:p>
          <a:p>
            <a:endParaRPr lang="nl-NL" sz="2000" b="0" strike="noStrike" spc="-1" dirty="0">
              <a:solidFill>
                <a:srgbClr val="000000"/>
              </a:solidFill>
              <a:latin typeface="Arial"/>
            </a:endParaRPr>
          </a:p>
          <a:p>
            <a:r>
              <a:rPr lang="nl-NL" sz="1800" b="1" kern="100" spc="15" dirty="0">
                <a:solidFill>
                  <a:srgbClr val="000000"/>
                </a:solidFill>
                <a:effectLst/>
                <a:latin typeface="Verdana" panose="020B0604030504040204" pitchFamily="34" charset="0"/>
                <a:ea typeface="Aptos"/>
                <a:cs typeface="Times New Roman" panose="02020603050405020304" pitchFamily="18" charset="0"/>
              </a:rPr>
              <a:t>Babbeltrucs of </a:t>
            </a:r>
            <a:r>
              <a:rPr lang="nl-NL" sz="1800" b="1" kern="100" spc="15" dirty="0" err="1">
                <a:solidFill>
                  <a:srgbClr val="000000"/>
                </a:solidFill>
                <a:effectLst/>
                <a:latin typeface="Verdana" panose="020B0604030504040204" pitchFamily="34" charset="0"/>
                <a:ea typeface="Aptos"/>
                <a:cs typeface="Times New Roman" panose="02020603050405020304" pitchFamily="18" charset="0"/>
              </a:rPr>
              <a:t>Catphishing</a:t>
            </a:r>
            <a:r>
              <a:rPr lang="nl-NL" sz="1800" b="1" kern="100" spc="15" dirty="0">
                <a:solidFill>
                  <a:srgbClr val="000000"/>
                </a:solidFill>
                <a:effectLst/>
                <a:latin typeface="Verdana" panose="020B0604030504040204" pitchFamily="34" charset="0"/>
                <a:ea typeface="Aptos"/>
                <a:cs typeface="Times New Roman" panose="02020603050405020304" pitchFamily="18" charset="0"/>
              </a:rPr>
              <a:t> wordt het wel genoemd</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Times New Roman" panose="02020603050405020304" pitchFamily="18" charset="0"/>
              </a:rPr>
              <a:t>Dit is een misleidende tactiek waarbij aanvallers nep online personage creëren om individuen te lokken in romantische relaties voor financiële uitbuiting of toegang tot persoonlijke informatie.</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Times New Roman" panose="02020603050405020304" pitchFamily="18" charset="0"/>
              </a:rPr>
              <a:t>Dit lijkt ongelofelijk maar ik ken iemand die echt dacht verkering te hebben met een vrouw in Dubayy. Hij is zijn hele erfenis er aan kwijt geraakt en gelooft nog steeds dat die vrouw te goede trouw is. Contact had hij via videobellen.</a:t>
            </a:r>
            <a:endParaRPr lang="nl-NL" sz="1800" kern="100" dirty="0">
              <a:effectLst/>
              <a:latin typeface="Aptos"/>
              <a:ea typeface="Aptos"/>
              <a:cs typeface="Times New Roman" panose="02020603050405020304" pitchFamily="18" charset="0"/>
            </a:endParaRPr>
          </a:p>
          <a:p>
            <a:endParaRPr lang="nl-NL" sz="2000" b="0" strike="noStrike" spc="-1" dirty="0">
              <a:solidFill>
                <a:srgbClr val="000000"/>
              </a:solidFill>
              <a:latin typeface="Arial"/>
            </a:endParaRPr>
          </a:p>
        </p:txBody>
      </p:sp>
      <p:sp>
        <p:nvSpPr>
          <p:cNvPr id="170" name="PlaceHolder 3"/>
          <p:cNvSpPr>
            <a:spLocks noGrp="1"/>
          </p:cNvSpPr>
          <p:nvPr>
            <p:ph type="sldNum" idx="31"/>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082407B1-5801-4DE5-9392-0CF1B09123B1}" type="slidenum">
              <a:rPr lang="nl-NL" sz="1200" b="0" strike="noStrike" spc="-1">
                <a:solidFill>
                  <a:schemeClr val="dk1"/>
                </a:solidFill>
                <a:latin typeface="Trebuchet MS"/>
                <a:ea typeface="+mn-ea"/>
              </a:rPr>
              <a:t>6</a:t>
            </a:fld>
            <a:endParaRPr lang="nl-NL" sz="1200" b="0" strike="noStrike" spc="-1">
              <a:solidFill>
                <a:srgbClr val="000000"/>
              </a:solidFill>
              <a:latin typeface="Times New Roman"/>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PlaceHolder 1"/>
          <p:cNvSpPr>
            <a:spLocks noGrp="1" noRot="1" noChangeAspect="1"/>
          </p:cNvSpPr>
          <p:nvPr>
            <p:ph type="sldImg"/>
          </p:nvPr>
        </p:nvSpPr>
        <p:spPr>
          <a:xfrm>
            <a:off x="685800" y="1143000"/>
            <a:ext cx="5486400" cy="3086100"/>
          </a:xfrm>
          <a:prstGeom prst="rect">
            <a:avLst/>
          </a:prstGeom>
          <a:ln w="0">
            <a:noFill/>
          </a:ln>
        </p:spPr>
      </p:sp>
      <p:sp>
        <p:nvSpPr>
          <p:cNvPr id="169"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47500" lnSpcReduction="20000"/>
          </a:bodyPr>
          <a:lstStyle/>
          <a:p>
            <a:r>
              <a:rPr lang="nl-NL" sz="1800" b="1" kern="100" dirty="0" err="1">
                <a:solidFill>
                  <a:srgbClr val="000000"/>
                </a:solidFill>
                <a:effectLst/>
                <a:latin typeface="Verdana" panose="020B0604030504040204" pitchFamily="34" charset="0"/>
                <a:ea typeface="Aptos"/>
                <a:cs typeface="Times New Roman" panose="02020603050405020304" pitchFamily="18" charset="0"/>
              </a:rPr>
              <a:t>Randsomware</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Times New Roman" panose="02020603050405020304" pitchFamily="18" charset="0"/>
              </a:rPr>
              <a:t>Hierbij worden bestanden versleuteld en losgeld wordt geëist om ze te ontgrendelen.</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Times New Roman" panose="02020603050405020304" pitchFamily="18" charset="0"/>
              </a:rPr>
              <a:t>Ik heb een keer een situatie meegemaakt waarbij de gehele computer werd vergrendeld.</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Times New Roman" panose="02020603050405020304" pitchFamily="18" charset="0"/>
              </a:rPr>
              <a:t>Tijdens het opstarten werd de machine een paar secondes vrijgeven. Voor mij voldoende om de </a:t>
            </a:r>
            <a:r>
              <a:rPr lang="nl-NL" sz="1800" kern="100" dirty="0" err="1">
                <a:solidFill>
                  <a:srgbClr val="000000"/>
                </a:solidFill>
                <a:effectLst/>
                <a:latin typeface="Verdana" panose="020B0604030504040204" pitchFamily="34" charset="0"/>
                <a:ea typeface="Aptos"/>
                <a:cs typeface="Times New Roman" panose="02020603050405020304" pitchFamily="18" charset="0"/>
              </a:rPr>
              <a:t>Randsomware</a:t>
            </a:r>
            <a:r>
              <a:rPr lang="nl-NL" sz="1800" kern="100" dirty="0">
                <a:solidFill>
                  <a:srgbClr val="000000"/>
                </a:solidFill>
                <a:effectLst/>
                <a:latin typeface="Verdana" panose="020B0604030504040204" pitchFamily="34" charset="0"/>
                <a:ea typeface="Aptos"/>
                <a:cs typeface="Times New Roman" panose="02020603050405020304" pitchFamily="18" charset="0"/>
              </a:rPr>
              <a:t> in de opstart uit te schakelen.</a:t>
            </a:r>
            <a:endParaRPr lang="nl-NL" sz="1800" kern="100" dirty="0">
              <a:effectLst/>
              <a:latin typeface="Aptos"/>
              <a:ea typeface="Aptos"/>
              <a:cs typeface="Times New Roman" panose="02020603050405020304" pitchFamily="18" charset="0"/>
            </a:endParaRPr>
          </a:p>
          <a:p>
            <a:r>
              <a:rPr lang="nl-NL" sz="1800" b="1" kern="100" dirty="0">
                <a:solidFill>
                  <a:srgbClr val="000000"/>
                </a:solidFill>
                <a:effectLst/>
                <a:latin typeface="Verdana" panose="020B0604030504040204" pitchFamily="34" charset="0"/>
                <a:ea typeface="Aptos"/>
                <a:cs typeface="Times New Roman" panose="02020603050405020304" pitchFamily="18" charset="0"/>
              </a:rPr>
              <a:t>Identiteitsfraude </a:t>
            </a:r>
            <a:endParaRPr lang="nl-NL" sz="1800" kern="100" dirty="0">
              <a:effectLst/>
              <a:latin typeface="Aptos"/>
              <a:ea typeface="Aptos"/>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1800" kern="100" dirty="0">
                <a:solidFill>
                  <a:srgbClr val="000000"/>
                </a:solidFill>
                <a:effectLst/>
                <a:latin typeface="Verdana" panose="020B0604030504040204" pitchFamily="34" charset="0"/>
                <a:ea typeface="Aptos"/>
                <a:cs typeface="Times New Roman" panose="02020603050405020304" pitchFamily="18" charset="0"/>
              </a:rPr>
              <a:t>Hierbij worden persoonlijke gegevens gestolen en misbruikt.</a:t>
            </a:r>
            <a:r>
              <a:rPr lang="nl-NL" sz="18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800" kern="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Zoals email adressen, wachtwoorden, account gegevens etc.</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Times New Roman" panose="02020603050405020304" pitchFamily="18" charset="0"/>
              </a:rPr>
              <a:t>Hierbij kan je van alles bij voorstellen. Dus is het zaak dat er snel actie wordt ondernomen. </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Times New Roman" panose="02020603050405020304" pitchFamily="18" charset="0"/>
              </a:rPr>
              <a:t>Later hier meer over.</a:t>
            </a:r>
            <a:endParaRPr lang="nl-NL" sz="1800" kern="100" dirty="0">
              <a:effectLst/>
              <a:latin typeface="Aptos"/>
              <a:ea typeface="Aptos"/>
              <a:cs typeface="Times New Roman" panose="02020603050405020304" pitchFamily="18" charset="0"/>
            </a:endParaRPr>
          </a:p>
          <a:p>
            <a:r>
              <a:rPr lang="nl-NL" sz="1800" b="1" kern="100" dirty="0">
                <a:solidFill>
                  <a:srgbClr val="000000"/>
                </a:solidFill>
                <a:effectLst/>
                <a:latin typeface="Verdana" panose="020B0604030504040204" pitchFamily="34" charset="0"/>
                <a:ea typeface="Aptos"/>
                <a:cs typeface="Times New Roman" panose="02020603050405020304" pitchFamily="18" charset="0"/>
              </a:rPr>
              <a:t>malware</a:t>
            </a:r>
            <a:endParaRPr lang="nl-NL" sz="1800" kern="100" dirty="0">
              <a:effectLst/>
              <a:latin typeface="Aptos"/>
              <a:ea typeface="Aptos"/>
              <a:cs typeface="Times New Roman" panose="02020603050405020304" pitchFamily="18" charset="0"/>
            </a:endParaRPr>
          </a:p>
          <a:p>
            <a:r>
              <a:rPr lang="nl-NL" sz="1800" kern="100" dirty="0">
                <a:solidFill>
                  <a:srgbClr val="000000"/>
                </a:solidFill>
                <a:effectLst/>
                <a:latin typeface="Verdana" panose="020B0604030504040204" pitchFamily="34" charset="0"/>
                <a:ea typeface="Aptos"/>
                <a:cs typeface="Times New Roman" panose="02020603050405020304" pitchFamily="18" charset="0"/>
              </a:rPr>
              <a:t>Door het openen van bijlagen of bij installeren van programma’s van twijfel achtige afkomst worden software ook wel virussen in de computer geplaatst en geactiveerd. Hierdoor kan je lastig gevallen wordt met reclame pop ups, jou bestanden kunnen versleutelen worden, jou systeem kan op afstand worden overgenomen of zelf jou systeem kan plat legt worden.</a:t>
            </a:r>
            <a:endParaRPr lang="nl-NL" sz="1800" kern="100" dirty="0">
              <a:effectLst/>
              <a:latin typeface="Aptos"/>
              <a:ea typeface="Aptos"/>
              <a:cs typeface="Times New Roman" panose="02020603050405020304" pitchFamily="18" charset="0"/>
            </a:endParaRPr>
          </a:p>
          <a:p>
            <a:r>
              <a:rPr lang="nl-NL" sz="1800" dirty="0">
                <a:solidFill>
                  <a:srgbClr val="000000"/>
                </a:solidFill>
                <a:effectLst/>
                <a:latin typeface="Verdana" panose="020B0604030504040204" pitchFamily="34" charset="0"/>
                <a:ea typeface="Aptos"/>
                <a:cs typeface="Times New Roman" panose="02020603050405020304" pitchFamily="18" charset="0"/>
              </a:rPr>
              <a:t>In meerdere of mindere maten heb ik deze zaken wel voorbij zien komen. Met een virusscanner zijn de meeste zaken wel te voorkomen. Het is wel een rare gewaarwording als je jou muis in eens ziet bewegen. Deze hacker had echt mijn machine overgenomen. Doordat ik wist wat ik het laatst had geïnstalleerd was deze malware gauw weg.</a:t>
            </a:r>
          </a:p>
          <a:p>
            <a:r>
              <a:rPr lang="nl-NL" sz="1800" b="1" strike="noStrike" spc="-1" dirty="0">
                <a:solidFill>
                  <a:srgbClr val="000000"/>
                </a:solidFill>
                <a:effectLst/>
                <a:latin typeface="Verdana" panose="020B0604030504040204" pitchFamily="34" charset="0"/>
                <a:cs typeface="Times New Roman" panose="02020603050405020304" pitchFamily="18" charset="0"/>
              </a:rPr>
              <a:t>Virussen</a:t>
            </a:r>
          </a:p>
          <a:p>
            <a:r>
              <a:rPr lang="nl-NL" sz="2000" b="0" strike="noStrike" spc="-1" dirty="0">
                <a:solidFill>
                  <a:srgbClr val="000000"/>
                </a:solidFill>
                <a:latin typeface="Arial"/>
              </a:rPr>
              <a:t>Hierbij kunnen programma’s stiekem op jou apparaat gezet worden en geactiveerd worden. Zij kunnen allerlei beschadigingen veroorzaken, mee kijken, je machine overnemen of zelfs uitschakelen.</a:t>
            </a:r>
          </a:p>
          <a:p>
            <a:r>
              <a:rPr lang="nl-NL" sz="2000" b="0" strike="noStrike" spc="-1" dirty="0">
                <a:solidFill>
                  <a:srgbClr val="000000"/>
                </a:solidFill>
                <a:latin typeface="Arial"/>
              </a:rPr>
              <a:t>Regelmatig de gehele machine scannen met een virusscanner en voorzichtig zijn met het downloaden van bestanden en software kan al veel helpen.</a:t>
            </a:r>
          </a:p>
          <a:p>
            <a:endParaRPr lang="nl-NL" sz="2000" b="0" strike="noStrike" spc="-1" dirty="0">
              <a:solidFill>
                <a:srgbClr val="000000"/>
              </a:solidFill>
              <a:latin typeface="Arial"/>
            </a:endParaRPr>
          </a:p>
        </p:txBody>
      </p:sp>
      <p:sp>
        <p:nvSpPr>
          <p:cNvPr id="170" name="PlaceHolder 3"/>
          <p:cNvSpPr>
            <a:spLocks noGrp="1"/>
          </p:cNvSpPr>
          <p:nvPr>
            <p:ph type="sldNum" idx="31"/>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082407B1-5801-4DE5-9392-0CF1B09123B1}" type="slidenum">
              <a:rPr lang="nl-NL" sz="1200" b="0" strike="noStrike" spc="-1">
                <a:solidFill>
                  <a:schemeClr val="dk1"/>
                </a:solidFill>
                <a:latin typeface="Trebuchet MS"/>
                <a:ea typeface="+mn-ea"/>
              </a:rPr>
              <a:t>7</a:t>
            </a:fld>
            <a:endParaRPr lang="nl-NL" sz="1200" b="0" strike="noStrike" spc="-1">
              <a:solidFill>
                <a:srgbClr val="000000"/>
              </a:solidFill>
              <a:latin typeface="Times New Roman"/>
            </a:endParaRPr>
          </a:p>
        </p:txBody>
      </p:sp>
    </p:spTree>
    <p:extLst>
      <p:ext uri="{BB962C8B-B14F-4D97-AF65-F5344CB8AC3E}">
        <p14:creationId xmlns:p14="http://schemas.microsoft.com/office/powerpoint/2010/main" val="29067466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PlaceHolder 1"/>
          <p:cNvSpPr>
            <a:spLocks noGrp="1" noRot="1" noChangeAspect="1"/>
          </p:cNvSpPr>
          <p:nvPr>
            <p:ph type="sldImg"/>
          </p:nvPr>
        </p:nvSpPr>
        <p:spPr>
          <a:xfrm>
            <a:off x="685800" y="1143000"/>
            <a:ext cx="5486400" cy="3086100"/>
          </a:xfrm>
          <a:prstGeom prst="rect">
            <a:avLst/>
          </a:prstGeom>
          <a:ln w="0">
            <a:noFill/>
          </a:ln>
        </p:spPr>
      </p:sp>
      <p:sp>
        <p:nvSpPr>
          <p:cNvPr id="172"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a:bodyPr>
          <a:lstStyle/>
          <a:p>
            <a:endParaRPr lang="nl-NL" sz="1800" kern="100" dirty="0">
              <a:effectLst/>
              <a:latin typeface="Aptos"/>
              <a:ea typeface="Aptos"/>
              <a:cs typeface="Times New Roman" panose="02020603050405020304" pitchFamily="18" charset="0"/>
            </a:endParaRPr>
          </a:p>
        </p:txBody>
      </p:sp>
      <p:sp>
        <p:nvSpPr>
          <p:cNvPr id="173" name="PlaceHolder 3"/>
          <p:cNvSpPr>
            <a:spLocks noGrp="1"/>
          </p:cNvSpPr>
          <p:nvPr>
            <p:ph type="sldNum" idx="32"/>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D470F088-4BF4-476A-8752-CB441B6BA8D7}" type="slidenum">
              <a:rPr lang="nl-NL" sz="1200" b="0" strike="noStrike" spc="-1">
                <a:solidFill>
                  <a:schemeClr val="dk1"/>
                </a:solidFill>
                <a:latin typeface="Trebuchet MS"/>
                <a:ea typeface="+mn-ea"/>
              </a:rPr>
              <a:t>8</a:t>
            </a:fld>
            <a:endParaRPr lang="nl-NL" sz="1200" b="0" strike="noStrike" spc="-1">
              <a:solidFill>
                <a:srgbClr val="000000"/>
              </a:solidFill>
              <a:latin typeface="Times New Roman"/>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PlaceHolder 1"/>
          <p:cNvSpPr>
            <a:spLocks noGrp="1" noRot="1" noChangeAspect="1"/>
          </p:cNvSpPr>
          <p:nvPr>
            <p:ph type="sldImg"/>
          </p:nvPr>
        </p:nvSpPr>
        <p:spPr>
          <a:xfrm>
            <a:off x="685800" y="1143000"/>
            <a:ext cx="5486400" cy="3086100"/>
          </a:xfrm>
          <a:prstGeom prst="rect">
            <a:avLst/>
          </a:prstGeom>
          <a:ln w="0">
            <a:noFill/>
          </a:ln>
        </p:spPr>
      </p:sp>
      <p:sp>
        <p:nvSpPr>
          <p:cNvPr id="175" name="PlaceHolder 2"/>
          <p:cNvSpPr>
            <a:spLocks noGrp="1"/>
          </p:cNvSpPr>
          <p:nvPr>
            <p:ph type="body"/>
          </p:nvPr>
        </p:nvSpPr>
        <p:spPr>
          <a:xfrm>
            <a:off x="685800" y="4400640"/>
            <a:ext cx="5486040" cy="3600000"/>
          </a:xfrm>
          <a:prstGeom prst="rect">
            <a:avLst/>
          </a:prstGeom>
          <a:noFill/>
          <a:ln w="0">
            <a:noFill/>
          </a:ln>
        </p:spPr>
        <p:txBody>
          <a:bodyPr lIns="91440" tIns="45720" rIns="91440" bIns="45720" anchor="t">
            <a:normAutofit fontScale="92500" lnSpcReduction="10000"/>
          </a:bodyPr>
          <a:lstStyle/>
          <a:p>
            <a:pPr marL="216000" indent="0">
              <a:lnSpc>
                <a:spcPct val="100000"/>
              </a:lnSpc>
              <a:buNone/>
            </a:pPr>
            <a:r>
              <a:rPr lang="nl-NL" sz="2000" b="0" strike="noStrike" spc="-1" dirty="0" err="1">
                <a:solidFill>
                  <a:srgbClr val="000000"/>
                </a:solidFill>
                <a:latin typeface="Arial"/>
              </a:rPr>
              <a:t>Phishing</a:t>
            </a:r>
            <a:r>
              <a:rPr lang="nl-NL" sz="2000" b="0" strike="noStrike" spc="-1" dirty="0">
                <a:solidFill>
                  <a:srgbClr val="000000"/>
                </a:solidFill>
                <a:latin typeface="Arial"/>
              </a:rPr>
              <a:t>, een veel voorkomende online oplichting die zich richt op senioren. Er</a:t>
            </a:r>
          </a:p>
          <a:p>
            <a:pPr marL="216000" indent="0">
              <a:lnSpc>
                <a:spcPct val="100000"/>
              </a:lnSpc>
              <a:buNone/>
            </a:pPr>
            <a:r>
              <a:rPr lang="nl-NL" sz="2000" b="0" strike="noStrike" spc="-1" dirty="0">
                <a:solidFill>
                  <a:srgbClr val="000000"/>
                </a:solidFill>
                <a:latin typeface="Arial"/>
              </a:rPr>
              <a:t>wordt uitgelegd hoe </a:t>
            </a:r>
            <a:r>
              <a:rPr lang="nl-NL" sz="2000" b="0" strike="noStrike" spc="-1" dirty="0" err="1">
                <a:solidFill>
                  <a:srgbClr val="000000"/>
                </a:solidFill>
                <a:latin typeface="Arial"/>
              </a:rPr>
              <a:t>phishing</a:t>
            </a:r>
            <a:r>
              <a:rPr lang="nl-NL" sz="2000" b="0" strike="noStrike" spc="-1" dirty="0">
                <a:solidFill>
                  <a:srgbClr val="000000"/>
                </a:solidFill>
                <a:latin typeface="Arial"/>
              </a:rPr>
              <a:t>-e-mails werken en wat de mogelijke gevolgen zijn</a:t>
            </a:r>
          </a:p>
          <a:p>
            <a:pPr marL="216000" indent="0">
              <a:lnSpc>
                <a:spcPct val="100000"/>
              </a:lnSpc>
              <a:buNone/>
            </a:pPr>
            <a:r>
              <a:rPr lang="nl-NL" sz="2000" b="0" strike="noStrike" spc="-1" dirty="0">
                <a:solidFill>
                  <a:srgbClr val="000000"/>
                </a:solidFill>
                <a:latin typeface="Arial"/>
              </a:rPr>
              <a:t>als u het slachtoffer wordt van dergelijke oplichting</a:t>
            </a:r>
          </a:p>
          <a:p>
            <a:pPr marL="216000" indent="0">
              <a:lnSpc>
                <a:spcPct val="100000"/>
              </a:lnSpc>
              <a:buNone/>
            </a:pPr>
            <a:endParaRPr lang="nl-NL" sz="2000" b="0" strike="noStrike" spc="-1" dirty="0">
              <a:solidFill>
                <a:srgbClr val="000000"/>
              </a:solidFill>
              <a:latin typeface="Arial"/>
            </a:endParaRPr>
          </a:p>
          <a:p>
            <a:pPr marL="216000" indent="0">
              <a:lnSpc>
                <a:spcPct val="100000"/>
              </a:lnSpc>
              <a:buNone/>
            </a:pPr>
            <a:r>
              <a:rPr lang="nl-NL" sz="2000" b="0" strike="noStrike" spc="-1" dirty="0">
                <a:solidFill>
                  <a:srgbClr val="000000"/>
                </a:solidFill>
                <a:latin typeface="Arial"/>
              </a:rPr>
              <a:t>Een veel voorkomende methode is dat je via een link omgeleid word naar een nep site om daar jou gegevens in te vullen of zelfs betalingen te doen.</a:t>
            </a:r>
          </a:p>
          <a:p>
            <a:pPr marL="216000" indent="0">
              <a:lnSpc>
                <a:spcPct val="100000"/>
              </a:lnSpc>
              <a:buNone/>
            </a:pPr>
            <a:r>
              <a:rPr lang="nl-NL" sz="2000" b="0" strike="noStrike" spc="-1" dirty="0">
                <a:solidFill>
                  <a:srgbClr val="000000"/>
                </a:solidFill>
                <a:latin typeface="Arial"/>
              </a:rPr>
              <a:t>Het dan zaak om goed op te letten of je wel echt is.</a:t>
            </a:r>
          </a:p>
        </p:txBody>
      </p:sp>
      <p:sp>
        <p:nvSpPr>
          <p:cNvPr id="176" name="PlaceHolder 3"/>
          <p:cNvSpPr>
            <a:spLocks noGrp="1"/>
          </p:cNvSpPr>
          <p:nvPr>
            <p:ph type="sldNum" idx="33"/>
          </p:nvPr>
        </p:nvSpPr>
        <p:spPr>
          <a:xfrm>
            <a:off x="3884760" y="8685360"/>
            <a:ext cx="2971440" cy="458280"/>
          </a:xfrm>
          <a:prstGeom prst="rect">
            <a:avLst/>
          </a:prstGeom>
          <a:noFill/>
          <a:ln w="0">
            <a:noFill/>
          </a:ln>
        </p:spPr>
        <p:txBody>
          <a:bodyPr lIns="91440" tIns="45720" rIns="91440" bIns="45720" anchor="b">
            <a:noAutofit/>
          </a:bodyPr>
          <a:lstStyle>
            <a:lvl1pPr indent="0" algn="r" defTabSz="685800">
              <a:lnSpc>
                <a:spcPct val="100000"/>
              </a:lnSpc>
              <a:buNone/>
              <a:defRPr lang="nl-NL" sz="1200" b="0" strike="noStrike" spc="-1">
                <a:solidFill>
                  <a:schemeClr val="dk1"/>
                </a:solidFill>
                <a:latin typeface="Trebuchet MS"/>
                <a:ea typeface="+mn-ea"/>
              </a:defRPr>
            </a:lvl1pPr>
          </a:lstStyle>
          <a:p>
            <a:pPr indent="0" algn="r" defTabSz="685800">
              <a:lnSpc>
                <a:spcPct val="100000"/>
              </a:lnSpc>
              <a:buNone/>
            </a:pPr>
            <a:fld id="{C4488BE3-DCBD-4B64-8B76-AF64B159B5CC}" type="slidenum">
              <a:rPr lang="nl-NL" sz="1200" b="0" strike="noStrike" spc="-1">
                <a:solidFill>
                  <a:schemeClr val="dk1"/>
                </a:solidFill>
                <a:latin typeface="Trebuchet MS"/>
                <a:ea typeface="+mn-ea"/>
              </a:rPr>
              <a:t>9</a:t>
            </a:fld>
            <a:endParaRPr lang="nl-NL" sz="1200" b="0" strike="noStrike" spc="-1">
              <a:solidFill>
                <a:srgbClr val="000000"/>
              </a:solidFill>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5" name="PlaceHolder 1"/>
          <p:cNvSpPr>
            <a:spLocks noGrp="1"/>
          </p:cNvSpPr>
          <p:nvPr>
            <p:ph type="title"/>
          </p:nvPr>
        </p:nvSpPr>
        <p:spPr>
          <a:xfrm>
            <a:off x="628560" y="273960"/>
            <a:ext cx="7886520" cy="993960"/>
          </a:xfrm>
          <a:prstGeom prst="rect">
            <a:avLst/>
          </a:prstGeom>
          <a:noFill/>
          <a:ln w="0">
            <a:noFill/>
          </a:ln>
        </p:spPr>
        <p:txBody>
          <a:bodyPr lIns="0" tIns="0" rIns="0" bIns="0" anchor="ctr">
            <a:noAutofit/>
          </a:bodyPr>
          <a:lstStyle/>
          <a:p>
            <a:pPr indent="0">
              <a:buNone/>
            </a:pPr>
            <a:endParaRPr lang="nl-NL" sz="1400" b="0" strike="noStrike" spc="-1">
              <a:solidFill>
                <a:schemeClr val="dk1"/>
              </a:solidFill>
              <a:latin typeface="Calibri"/>
            </a:endParaRPr>
          </a:p>
        </p:txBody>
      </p:sp>
      <p:sp>
        <p:nvSpPr>
          <p:cNvPr id="6" name="PlaceHolder 2"/>
          <p:cNvSpPr>
            <a:spLocks noGrp="1"/>
          </p:cNvSpPr>
          <p:nvPr>
            <p:ph type="subTitle"/>
          </p:nvPr>
        </p:nvSpPr>
        <p:spPr>
          <a:xfrm>
            <a:off x="628560" y="1369080"/>
            <a:ext cx="7886520" cy="3263040"/>
          </a:xfrm>
          <a:prstGeom prst="rect">
            <a:avLst/>
          </a:prstGeom>
          <a:noFill/>
          <a:ln w="0">
            <a:noFill/>
          </a:ln>
        </p:spPr>
        <p:txBody>
          <a:bodyPr lIns="0" tIns="0" rIns="0" bIns="0" anchor="ctr">
            <a:noAutofit/>
          </a:bodyPr>
          <a:lstStyle/>
          <a:p>
            <a:pPr indent="0" algn="ctr">
              <a:buNone/>
            </a:pPr>
            <a:endParaRPr lang="nl-NL" sz="3200" b="0" strike="noStrike" spc="-1">
              <a:solidFill>
                <a:srgbClr val="000000"/>
              </a:solidFill>
              <a:latin typeface="Arial"/>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2"/>
          </p:nvPr>
        </p:nvSpPr>
        <p:spPr/>
        <p:txBody>
          <a:bodyPr/>
          <a:lstStyle/>
          <a:p>
            <a:fld id="{4B674EB1-5F0B-4D4F-AC90-165A68358795}" type="slidenum">
              <a:t>‹nr.›</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Inhoud met bijschrift">
    <p:spTree>
      <p:nvGrpSpPr>
        <p:cNvPr id="1" name=""/>
        <p:cNvGrpSpPr/>
        <p:nvPr/>
      </p:nvGrpSpPr>
      <p:grpSpPr>
        <a:xfrm>
          <a:off x="0" y="0"/>
          <a:ext cx="0" cy="0"/>
          <a:chOff x="0" y="0"/>
          <a:chExt cx="0" cy="0"/>
        </a:xfrm>
      </p:grpSpPr>
      <p:sp>
        <p:nvSpPr>
          <p:cNvPr id="2" name="PlaceHolder 1"/>
          <p:cNvSpPr>
            <a:spLocks noGrp="1"/>
          </p:cNvSpPr>
          <p:nvPr>
            <p:ph type="ftr" idx="19"/>
          </p:nvPr>
        </p:nvSpPr>
        <p:spPr/>
        <p:txBody>
          <a:bodyPr/>
          <a:lstStyle/>
          <a:p>
            <a:r>
              <a:t>Footer</a:t>
            </a:r>
          </a:p>
        </p:txBody>
      </p:sp>
      <p:sp>
        <p:nvSpPr>
          <p:cNvPr id="3" name="PlaceHolder 2"/>
          <p:cNvSpPr>
            <a:spLocks noGrp="1"/>
          </p:cNvSpPr>
          <p:nvPr>
            <p:ph type="sldNum" idx="20"/>
          </p:nvPr>
        </p:nvSpPr>
        <p:spPr/>
        <p:txBody>
          <a:bodyPr/>
          <a:lstStyle/>
          <a:p>
            <a:fld id="{A5BE08FE-1559-4AAA-802A-F23F6CCD27D7}" type="slidenum">
              <a:t>‹nr.›</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Afbeelding met bijschrift">
    <p:spTree>
      <p:nvGrpSpPr>
        <p:cNvPr id="1" name=""/>
        <p:cNvGrpSpPr/>
        <p:nvPr/>
      </p:nvGrpSpPr>
      <p:grpSpPr>
        <a:xfrm>
          <a:off x="0" y="0"/>
          <a:ext cx="0" cy="0"/>
          <a:chOff x="0" y="0"/>
          <a:chExt cx="0" cy="0"/>
        </a:xfrm>
      </p:grpSpPr>
      <p:sp>
        <p:nvSpPr>
          <p:cNvPr id="2" name="PlaceHolder 1"/>
          <p:cNvSpPr>
            <a:spLocks noGrp="1"/>
          </p:cNvSpPr>
          <p:nvPr>
            <p:ph type="ftr" idx="21"/>
          </p:nvPr>
        </p:nvSpPr>
        <p:spPr/>
        <p:txBody>
          <a:bodyPr/>
          <a:lstStyle/>
          <a:p>
            <a:r>
              <a:t>Footer</a:t>
            </a:r>
          </a:p>
        </p:txBody>
      </p:sp>
      <p:sp>
        <p:nvSpPr>
          <p:cNvPr id="3" name="PlaceHolder 2"/>
          <p:cNvSpPr>
            <a:spLocks noGrp="1"/>
          </p:cNvSpPr>
          <p:nvPr>
            <p:ph type="sldNum" idx="22"/>
          </p:nvPr>
        </p:nvSpPr>
        <p:spPr/>
        <p:txBody>
          <a:bodyPr/>
          <a:lstStyle/>
          <a:p>
            <a:fld id="{94B60B3A-1AF9-4723-81FF-7F9736DABE09}" type="slidenum">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PlaceHolder 1"/>
          <p:cNvSpPr>
            <a:spLocks noGrp="1"/>
          </p:cNvSpPr>
          <p:nvPr>
            <p:ph type="ftr" idx="3"/>
          </p:nvPr>
        </p:nvSpPr>
        <p:spPr/>
        <p:txBody>
          <a:bodyPr/>
          <a:lstStyle/>
          <a:p>
            <a:r>
              <a:t>Footer</a:t>
            </a:r>
          </a:p>
        </p:txBody>
      </p:sp>
      <p:sp>
        <p:nvSpPr>
          <p:cNvPr id="3" name="PlaceHolder 2"/>
          <p:cNvSpPr>
            <a:spLocks noGrp="1"/>
          </p:cNvSpPr>
          <p:nvPr>
            <p:ph type="sldNum" idx="4"/>
          </p:nvPr>
        </p:nvSpPr>
        <p:spPr/>
        <p:txBody>
          <a:bodyPr/>
          <a:lstStyle/>
          <a:p>
            <a:fld id="{A56ECF30-24EF-4D7B-8D91-259EFFEDE5F6}" type="slidenum">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PlaceHolder 1"/>
          <p:cNvSpPr>
            <a:spLocks noGrp="1"/>
          </p:cNvSpPr>
          <p:nvPr>
            <p:ph type="ftr" idx="5"/>
          </p:nvPr>
        </p:nvSpPr>
        <p:spPr/>
        <p:txBody>
          <a:bodyPr/>
          <a:lstStyle/>
          <a:p>
            <a:r>
              <a:t>Footer</a:t>
            </a:r>
          </a:p>
        </p:txBody>
      </p:sp>
      <p:sp>
        <p:nvSpPr>
          <p:cNvPr id="3" name="PlaceHolder 2"/>
          <p:cNvSpPr>
            <a:spLocks noGrp="1"/>
          </p:cNvSpPr>
          <p:nvPr>
            <p:ph type="sldNum" idx="6"/>
          </p:nvPr>
        </p:nvSpPr>
        <p:spPr/>
        <p:txBody>
          <a:bodyPr/>
          <a:lstStyle/>
          <a:p>
            <a:fld id="{EFC21719-A42A-405D-83D7-E6B21D037AD4}" type="slidenum">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3" name="PlaceHolder 1"/>
          <p:cNvSpPr>
            <a:spLocks noGrp="1"/>
          </p:cNvSpPr>
          <p:nvPr>
            <p:ph type="title"/>
          </p:nvPr>
        </p:nvSpPr>
        <p:spPr>
          <a:xfrm>
            <a:off x="628560" y="273960"/>
            <a:ext cx="7886520" cy="993960"/>
          </a:xfrm>
          <a:prstGeom prst="rect">
            <a:avLst/>
          </a:prstGeom>
          <a:noFill/>
          <a:ln w="0">
            <a:noFill/>
          </a:ln>
        </p:spPr>
        <p:txBody>
          <a:bodyPr lIns="0" tIns="0" rIns="0" bIns="0" anchor="ctr">
            <a:noAutofit/>
          </a:bodyPr>
          <a:lstStyle/>
          <a:p>
            <a:pPr indent="0">
              <a:buNone/>
            </a:pPr>
            <a:endParaRPr lang="nl-NL" sz="1400" b="0" strike="noStrike" spc="-1">
              <a:solidFill>
                <a:schemeClr val="dk1"/>
              </a:solidFill>
              <a:latin typeface="Calibri"/>
            </a:endParaRPr>
          </a:p>
        </p:txBody>
      </p:sp>
      <p:sp>
        <p:nvSpPr>
          <p:cNvPr id="24" name="PlaceHolder 2"/>
          <p:cNvSpPr>
            <a:spLocks noGrp="1"/>
          </p:cNvSpPr>
          <p:nvPr>
            <p:ph/>
          </p:nvPr>
        </p:nvSpPr>
        <p:spPr>
          <a:xfrm>
            <a:off x="628560" y="1369080"/>
            <a:ext cx="7886520" cy="3263040"/>
          </a:xfrm>
          <a:prstGeom prst="rect">
            <a:avLst/>
          </a:prstGeom>
          <a:noFill/>
          <a:ln w="0">
            <a:noFill/>
          </a:ln>
        </p:spPr>
        <p:txBody>
          <a:bodyPr lIns="0" tIns="0" rIns="0" bIns="0" anchor="t">
            <a:normAutofit/>
          </a:bodyPr>
          <a:lstStyle/>
          <a:p>
            <a:pPr indent="0">
              <a:lnSpc>
                <a:spcPct val="90000"/>
              </a:lnSpc>
              <a:spcBef>
                <a:spcPts val="1417"/>
              </a:spcBef>
              <a:buNone/>
            </a:pPr>
            <a:endParaRPr lang="nl-NL" sz="2100" b="0" strike="noStrike" spc="-1">
              <a:solidFill>
                <a:schemeClr val="dk1"/>
              </a:solidFill>
              <a:latin typeface="Trebuchet MS"/>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8"/>
          </p:nvPr>
        </p:nvSpPr>
        <p:spPr/>
        <p:txBody>
          <a:bodyPr/>
          <a:lstStyle/>
          <a:p>
            <a:fld id="{E70818F8-AA9F-43A0-8CF4-E6017B5C88E1}" type="slidenum">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Sectiekop">
    <p:spTree>
      <p:nvGrpSpPr>
        <p:cNvPr id="1" name=""/>
        <p:cNvGrpSpPr/>
        <p:nvPr/>
      </p:nvGrpSpPr>
      <p:grpSpPr>
        <a:xfrm>
          <a:off x="0" y="0"/>
          <a:ext cx="0" cy="0"/>
          <a:chOff x="0" y="0"/>
          <a:chExt cx="0" cy="0"/>
        </a:xfrm>
      </p:grpSpPr>
      <p:sp>
        <p:nvSpPr>
          <p:cNvPr id="2" name="PlaceHolder 1"/>
          <p:cNvSpPr>
            <a:spLocks noGrp="1"/>
          </p:cNvSpPr>
          <p:nvPr>
            <p:ph type="ftr" idx="9"/>
          </p:nvPr>
        </p:nvSpPr>
        <p:spPr/>
        <p:txBody>
          <a:bodyPr/>
          <a:lstStyle/>
          <a:p>
            <a:r>
              <a:t>Footer</a:t>
            </a:r>
          </a:p>
        </p:txBody>
      </p:sp>
      <p:sp>
        <p:nvSpPr>
          <p:cNvPr id="3" name="PlaceHolder 2"/>
          <p:cNvSpPr>
            <a:spLocks noGrp="1"/>
          </p:cNvSpPr>
          <p:nvPr>
            <p:ph type="sldNum" idx="10"/>
          </p:nvPr>
        </p:nvSpPr>
        <p:spPr/>
        <p:txBody>
          <a:bodyPr/>
          <a:lstStyle/>
          <a:p>
            <a:fld id="{C5D700BA-3B1C-465B-BC1C-70030B86095C}" type="slidenum">
              <a:t>‹nr.›</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38" name="PlaceHolder 1"/>
          <p:cNvSpPr>
            <a:spLocks noGrp="1"/>
          </p:cNvSpPr>
          <p:nvPr>
            <p:ph type="title"/>
          </p:nvPr>
        </p:nvSpPr>
        <p:spPr>
          <a:xfrm>
            <a:off x="628560" y="273960"/>
            <a:ext cx="7886520" cy="993960"/>
          </a:xfrm>
          <a:prstGeom prst="rect">
            <a:avLst/>
          </a:prstGeom>
          <a:noFill/>
          <a:ln w="0">
            <a:noFill/>
          </a:ln>
        </p:spPr>
        <p:txBody>
          <a:bodyPr lIns="0" tIns="0" rIns="0" bIns="0" anchor="ctr">
            <a:noAutofit/>
          </a:bodyPr>
          <a:lstStyle/>
          <a:p>
            <a:pPr indent="0">
              <a:buNone/>
            </a:pPr>
            <a:endParaRPr lang="nl-NL" sz="1400" b="0" strike="noStrike" spc="-1">
              <a:solidFill>
                <a:schemeClr val="dk1"/>
              </a:solidFill>
              <a:latin typeface="Calibri"/>
            </a:endParaRPr>
          </a:p>
        </p:txBody>
      </p:sp>
      <p:sp>
        <p:nvSpPr>
          <p:cNvPr id="39" name="PlaceHolder 2"/>
          <p:cNvSpPr>
            <a:spLocks noGrp="1"/>
          </p:cNvSpPr>
          <p:nvPr>
            <p:ph/>
          </p:nvPr>
        </p:nvSpPr>
        <p:spPr>
          <a:xfrm>
            <a:off x="628560" y="1369080"/>
            <a:ext cx="3848400" cy="3263040"/>
          </a:xfrm>
          <a:prstGeom prst="rect">
            <a:avLst/>
          </a:prstGeom>
          <a:noFill/>
          <a:ln w="0">
            <a:noFill/>
          </a:ln>
        </p:spPr>
        <p:txBody>
          <a:bodyPr lIns="0" tIns="0" rIns="0" bIns="0" anchor="t">
            <a:normAutofit/>
          </a:bodyPr>
          <a:lstStyle/>
          <a:p>
            <a:pPr indent="0">
              <a:lnSpc>
                <a:spcPct val="90000"/>
              </a:lnSpc>
              <a:spcBef>
                <a:spcPts val="1417"/>
              </a:spcBef>
              <a:buNone/>
            </a:pPr>
            <a:endParaRPr lang="nl-NL" sz="2100" b="0" strike="noStrike" spc="-1">
              <a:solidFill>
                <a:schemeClr val="dk1"/>
              </a:solidFill>
              <a:latin typeface="Trebuchet MS"/>
            </a:endParaRPr>
          </a:p>
        </p:txBody>
      </p:sp>
      <p:sp>
        <p:nvSpPr>
          <p:cNvPr id="40" name="PlaceHolder 3"/>
          <p:cNvSpPr>
            <a:spLocks noGrp="1"/>
          </p:cNvSpPr>
          <p:nvPr>
            <p:ph/>
          </p:nvPr>
        </p:nvSpPr>
        <p:spPr>
          <a:xfrm>
            <a:off x="4669920" y="1369080"/>
            <a:ext cx="3848400" cy="3263040"/>
          </a:xfrm>
          <a:prstGeom prst="rect">
            <a:avLst/>
          </a:prstGeom>
          <a:noFill/>
          <a:ln w="0">
            <a:noFill/>
          </a:ln>
        </p:spPr>
        <p:txBody>
          <a:bodyPr lIns="0" tIns="0" rIns="0" bIns="0" anchor="t">
            <a:normAutofit/>
          </a:bodyPr>
          <a:lstStyle/>
          <a:p>
            <a:pPr indent="0">
              <a:lnSpc>
                <a:spcPct val="90000"/>
              </a:lnSpc>
              <a:spcBef>
                <a:spcPts val="1417"/>
              </a:spcBef>
              <a:buNone/>
            </a:pPr>
            <a:endParaRPr lang="nl-NL" sz="2100" b="0" strike="noStrike" spc="-1">
              <a:solidFill>
                <a:schemeClr val="dk1"/>
              </a:solidFill>
              <a:latin typeface="Trebuchet MS"/>
            </a:endParaRPr>
          </a:p>
        </p:txBody>
      </p:sp>
      <p:sp>
        <p:nvSpPr>
          <p:cNvPr id="5" name="PlaceHolder 4"/>
          <p:cNvSpPr>
            <a:spLocks noGrp="1"/>
          </p:cNvSpPr>
          <p:nvPr>
            <p:ph type="ftr" idx="11"/>
          </p:nvPr>
        </p:nvSpPr>
        <p:spPr/>
        <p:txBody>
          <a:bodyPr/>
          <a:lstStyle/>
          <a:p>
            <a:r>
              <a:t>Footer</a:t>
            </a:r>
          </a:p>
        </p:txBody>
      </p:sp>
      <p:sp>
        <p:nvSpPr>
          <p:cNvPr id="6" name="PlaceHolder 5"/>
          <p:cNvSpPr>
            <a:spLocks noGrp="1"/>
          </p:cNvSpPr>
          <p:nvPr>
            <p:ph type="sldNum" idx="12"/>
          </p:nvPr>
        </p:nvSpPr>
        <p:spPr/>
        <p:txBody>
          <a:bodyPr/>
          <a:lstStyle/>
          <a:p>
            <a:fld id="{74B487F9-F4C6-48D1-A31D-12EBC0E758C7}" type="slidenum">
              <a:t>‹nr.›</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ergelijking">
    <p:spTree>
      <p:nvGrpSpPr>
        <p:cNvPr id="1" name=""/>
        <p:cNvGrpSpPr/>
        <p:nvPr/>
      </p:nvGrpSpPr>
      <p:grpSpPr>
        <a:xfrm>
          <a:off x="0" y="0"/>
          <a:ext cx="0" cy="0"/>
          <a:chOff x="0" y="0"/>
          <a:chExt cx="0" cy="0"/>
        </a:xfrm>
      </p:grpSpPr>
      <p:sp>
        <p:nvSpPr>
          <p:cNvPr id="2" name="PlaceHolder 1"/>
          <p:cNvSpPr>
            <a:spLocks noGrp="1"/>
          </p:cNvSpPr>
          <p:nvPr>
            <p:ph type="ftr" idx="13"/>
          </p:nvPr>
        </p:nvSpPr>
        <p:spPr/>
        <p:txBody>
          <a:bodyPr/>
          <a:lstStyle/>
          <a:p>
            <a:r>
              <a:t>Footer</a:t>
            </a:r>
          </a:p>
        </p:txBody>
      </p:sp>
      <p:sp>
        <p:nvSpPr>
          <p:cNvPr id="3" name="PlaceHolder 2"/>
          <p:cNvSpPr>
            <a:spLocks noGrp="1"/>
          </p:cNvSpPr>
          <p:nvPr>
            <p:ph type="sldNum" idx="14"/>
          </p:nvPr>
        </p:nvSpPr>
        <p:spPr/>
        <p:txBody>
          <a:bodyPr/>
          <a:lstStyle/>
          <a:p>
            <a:fld id="{26709D87-2699-4ADE-97D1-AA198C4B530F}" type="slidenum">
              <a:t>‹nr.›</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55" name="PlaceHolder 1"/>
          <p:cNvSpPr>
            <a:spLocks noGrp="1"/>
          </p:cNvSpPr>
          <p:nvPr>
            <p:ph type="title"/>
          </p:nvPr>
        </p:nvSpPr>
        <p:spPr>
          <a:xfrm>
            <a:off x="628560" y="273960"/>
            <a:ext cx="7886520" cy="993960"/>
          </a:xfrm>
          <a:prstGeom prst="rect">
            <a:avLst/>
          </a:prstGeom>
          <a:noFill/>
          <a:ln w="0">
            <a:noFill/>
          </a:ln>
        </p:spPr>
        <p:txBody>
          <a:bodyPr lIns="0" tIns="0" rIns="0" bIns="0" anchor="ctr">
            <a:noAutofit/>
          </a:bodyPr>
          <a:lstStyle/>
          <a:p>
            <a:pPr indent="0">
              <a:buNone/>
            </a:pPr>
            <a:endParaRPr lang="nl-NL" sz="1400" b="0" strike="noStrike" spc="-1">
              <a:solidFill>
                <a:schemeClr val="dk1"/>
              </a:solidFill>
              <a:latin typeface="Calibri"/>
            </a:endParaRPr>
          </a:p>
        </p:txBody>
      </p:sp>
      <p:sp>
        <p:nvSpPr>
          <p:cNvPr id="3" name="PlaceHolder 2"/>
          <p:cNvSpPr>
            <a:spLocks noGrp="1"/>
          </p:cNvSpPr>
          <p:nvPr>
            <p:ph type="ftr" idx="15"/>
          </p:nvPr>
        </p:nvSpPr>
        <p:spPr/>
        <p:txBody>
          <a:bodyPr/>
          <a:lstStyle/>
          <a:p>
            <a:r>
              <a:t>Footer</a:t>
            </a:r>
          </a:p>
        </p:txBody>
      </p:sp>
      <p:sp>
        <p:nvSpPr>
          <p:cNvPr id="4" name="PlaceHolder 3"/>
          <p:cNvSpPr>
            <a:spLocks noGrp="1"/>
          </p:cNvSpPr>
          <p:nvPr>
            <p:ph type="sldNum" idx="16"/>
          </p:nvPr>
        </p:nvSpPr>
        <p:spPr/>
        <p:txBody>
          <a:bodyPr/>
          <a:lstStyle/>
          <a:p>
            <a:fld id="{2683C10E-FBA5-4DF8-B3E4-2127F81AA638}" type="slidenum">
              <a:t>‹nr.›</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PlaceHolder 1"/>
          <p:cNvSpPr>
            <a:spLocks noGrp="1"/>
          </p:cNvSpPr>
          <p:nvPr>
            <p:ph type="ftr" idx="17"/>
          </p:nvPr>
        </p:nvSpPr>
        <p:spPr/>
        <p:txBody>
          <a:bodyPr/>
          <a:lstStyle/>
          <a:p>
            <a:r>
              <a:t>Footer</a:t>
            </a:r>
          </a:p>
        </p:txBody>
      </p:sp>
      <p:sp>
        <p:nvSpPr>
          <p:cNvPr id="3" name="PlaceHolder 2"/>
          <p:cNvSpPr>
            <a:spLocks noGrp="1"/>
          </p:cNvSpPr>
          <p:nvPr>
            <p:ph type="sldNum" idx="18"/>
          </p:nvPr>
        </p:nvSpPr>
        <p:spPr/>
        <p:txBody>
          <a:bodyPr/>
          <a:lstStyle/>
          <a:p>
            <a:fld id="{1D147EE0-F7BA-4E38-921C-D1FFD79050A2}" type="slidenum">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0.xml"/><Relationship Id="rId1" Type="http://schemas.openxmlformats.org/officeDocument/2006/relationships/slideLayout" Target="../slideLayouts/slideLayout10.xml"/><Relationship Id="rId5" Type="http://schemas.openxmlformats.org/officeDocument/2006/relationships/image" Target="../media/image1.png"/><Relationship Id="rId4" Type="http://schemas.openxmlformats.org/officeDocument/2006/relationships/image" Target="../media/image5.png"/></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1.xml"/><Relationship Id="rId1" Type="http://schemas.openxmlformats.org/officeDocument/2006/relationships/slideLayout" Target="../slideLayouts/slideLayout1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theme" Target="../theme/theme4.xml"/><Relationship Id="rId1" Type="http://schemas.openxmlformats.org/officeDocument/2006/relationships/slideLayout" Target="../slideLayouts/slideLayout4.xml"/><Relationship Id="rId5" Type="http://schemas.openxmlformats.org/officeDocument/2006/relationships/image" Target="../media/image1.png"/><Relationship Id="rId4"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6.xml"/><Relationship Id="rId1" Type="http://schemas.openxmlformats.org/officeDocument/2006/relationships/slideLayout" Target="../slideLayouts/slideLayout6.xml"/><Relationship Id="rId5" Type="http://schemas.openxmlformats.org/officeDocument/2006/relationships/image" Target="../media/image1.png"/><Relationship Id="rId4" Type="http://schemas.openxmlformats.org/officeDocument/2006/relationships/image" Target="../media/image5.pn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7.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5.pn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8.xml"/><Relationship Id="rId1" Type="http://schemas.openxmlformats.org/officeDocument/2006/relationships/slideLayout" Target="../slideLayouts/slideLayout8.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0C1EB"/>
            </a:gs>
            <a:gs pos="39999">
              <a:srgbClr val="8ED6E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1143000" y="841680"/>
            <a:ext cx="6857640" cy="1790280"/>
          </a:xfrm>
          <a:prstGeom prst="rect">
            <a:avLst/>
          </a:prstGeom>
          <a:noFill/>
          <a:ln w="0">
            <a:noFill/>
          </a:ln>
        </p:spPr>
        <p:txBody>
          <a:bodyPr lIns="68400" tIns="34200" rIns="68400" bIns="34200" anchor="b">
            <a:noAutofit/>
          </a:bodyPr>
          <a:lstStyle/>
          <a:p>
            <a:pPr indent="0" algn="ctr" defTabSz="685800">
              <a:lnSpc>
                <a:spcPct val="90000"/>
              </a:lnSpc>
              <a:buNone/>
            </a:pPr>
            <a:r>
              <a:rPr lang="nl-NL" sz="4500" b="0" strike="noStrike" spc="-1">
                <a:solidFill>
                  <a:schemeClr val="dk1"/>
                </a:solidFill>
                <a:latin typeface="Trebuchet MS"/>
              </a:rPr>
              <a:t>Klik om de stijl te bewerken</a:t>
            </a:r>
            <a:endParaRPr lang="nl-NL" sz="4500" b="0" strike="noStrike" spc="-1">
              <a:solidFill>
                <a:schemeClr val="dk1"/>
              </a:solidFill>
              <a:latin typeface="Calibri"/>
            </a:endParaRPr>
          </a:p>
        </p:txBody>
      </p:sp>
      <p:sp>
        <p:nvSpPr>
          <p:cNvPr id="6" name="PlaceHolder 2"/>
          <p:cNvSpPr>
            <a:spLocks noGrp="1"/>
          </p:cNvSpPr>
          <p:nvPr>
            <p:ph type="ftr" idx="1"/>
          </p:nvPr>
        </p:nvSpPr>
        <p:spPr>
          <a:xfrm>
            <a:off x="3072240" y="4752000"/>
            <a:ext cx="3085920" cy="273600"/>
          </a:xfrm>
          <a:prstGeom prst="rect">
            <a:avLst/>
          </a:prstGeom>
          <a:noFill/>
          <a:ln w="0">
            <a:noFill/>
          </a:ln>
        </p:spPr>
        <p:txBody>
          <a:bodyPr lIns="68400" tIns="34200" rIns="68400" bIns="34200" anchor="ctr">
            <a:noAutofit/>
          </a:bodyPr>
          <a:lstStyle>
            <a:lvl1pPr indent="0" algn="ctr">
              <a:buNone/>
              <a:defRPr lang="nl-NL" sz="1400" b="0" strike="noStrike" spc="-1">
                <a:solidFill>
                  <a:srgbClr val="000000"/>
                </a:solidFill>
                <a:latin typeface="Times New Roman"/>
              </a:defRPr>
            </a:lvl1pPr>
          </a:lstStyle>
          <a:p>
            <a:pPr indent="0" algn="ctr">
              <a:buNone/>
            </a:pPr>
            <a:r>
              <a:rPr lang="nl-NL" sz="1400" b="0" strike="noStrike" spc="-1">
                <a:solidFill>
                  <a:srgbClr val="000000"/>
                </a:solidFill>
                <a:latin typeface="Times New Roman"/>
              </a:rPr>
              <a:t>&lt;voettekst&gt;</a:t>
            </a:r>
          </a:p>
        </p:txBody>
      </p:sp>
      <p:sp>
        <p:nvSpPr>
          <p:cNvPr id="2" name="PlaceHolder 3"/>
          <p:cNvSpPr>
            <a:spLocks noGrp="1"/>
          </p:cNvSpPr>
          <p:nvPr>
            <p:ph type="sldNum" idx="2"/>
          </p:nvPr>
        </p:nvSpPr>
        <p:spPr>
          <a:xfrm>
            <a:off x="7176600" y="4767840"/>
            <a:ext cx="1338480" cy="273600"/>
          </a:xfrm>
          <a:prstGeom prst="rect">
            <a:avLst/>
          </a:prstGeom>
          <a:noFill/>
          <a:ln w="0">
            <a:noFill/>
          </a:ln>
        </p:spPr>
        <p:txBody>
          <a:bodyPr lIns="68400" tIns="34200" rIns="68400" bIns="34200" anchor="ctr">
            <a:noAutofit/>
          </a:bodyPr>
          <a:lstStyle>
            <a:lvl1pPr indent="0" defTabSz="685800">
              <a:lnSpc>
                <a:spcPct val="100000"/>
              </a:lnSpc>
              <a:buNone/>
              <a:defRPr lang="nl-NL" sz="900" b="0" strike="noStrike" spc="-1">
                <a:solidFill>
                  <a:schemeClr val="lt1">
                    <a:lumMod val="50000"/>
                  </a:schemeClr>
                </a:solidFill>
                <a:latin typeface="Trebuchet MS"/>
              </a:defRPr>
            </a:lvl1pPr>
          </a:lstStyle>
          <a:p>
            <a:pPr indent="0" defTabSz="685800">
              <a:lnSpc>
                <a:spcPct val="100000"/>
              </a:lnSpc>
              <a:buNone/>
            </a:pPr>
            <a:fld id="{7EB1B724-15A6-4A17-BA42-AFAEA09B1EAD}" type="slidenum">
              <a:rPr lang="nl-NL" sz="900" b="0" strike="noStrike" spc="-1">
                <a:solidFill>
                  <a:schemeClr val="lt1">
                    <a:lumMod val="50000"/>
                  </a:schemeClr>
                </a:solidFill>
                <a:latin typeface="Trebuchet MS"/>
              </a:rPr>
              <a:t>‹nr.›</a:t>
            </a:fld>
            <a:endParaRPr lang="nl-NL" sz="900" b="0" strike="noStrike" spc="-1">
              <a:solidFill>
                <a:srgbClr val="000000"/>
              </a:solidFill>
              <a:latin typeface="Times New Roman"/>
            </a:endParaRPr>
          </a:p>
        </p:txBody>
      </p:sp>
      <p:pic>
        <p:nvPicPr>
          <p:cNvPr id="3" name="Afbeelding 7"/>
          <p:cNvPicPr/>
          <p:nvPr/>
        </p:nvPicPr>
        <p:blipFill>
          <a:blip r:embed="rId3"/>
          <a:stretch/>
        </p:blipFill>
        <p:spPr>
          <a:xfrm>
            <a:off x="628560" y="4827960"/>
            <a:ext cx="1619640" cy="121320"/>
          </a:xfrm>
          <a:prstGeom prst="rect">
            <a:avLst/>
          </a:prstGeom>
          <a:ln w="0">
            <a:noFill/>
          </a:ln>
        </p:spPr>
      </p:pic>
      <p:sp>
        <p:nvSpPr>
          <p:cNvPr id="4" name="PlaceHolder 4"/>
          <p:cNvSpPr>
            <a:spLocks noGrp="1"/>
          </p:cNvSpPr>
          <p:nvPr>
            <p:ph type="body"/>
          </p:nvPr>
        </p:nvSpPr>
        <p:spPr>
          <a:xfrm>
            <a:off x="457200" y="1203480"/>
            <a:ext cx="8229240" cy="298296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nl-NL" sz="2100" b="0" strike="noStrike" spc="-1">
                <a:solidFill>
                  <a:schemeClr val="dk1"/>
                </a:solidFill>
                <a:latin typeface="Trebuchet MS"/>
              </a:rPr>
              <a:t>Klik om de opmaak van de overzichtstekst te bewerken</a:t>
            </a:r>
          </a:p>
          <a:p>
            <a:pPr marL="864000" lvl="1" indent="-324000">
              <a:lnSpc>
                <a:spcPct val="90000"/>
              </a:lnSpc>
              <a:spcBef>
                <a:spcPts val="1134"/>
              </a:spcBef>
              <a:buClr>
                <a:srgbClr val="000000"/>
              </a:buClr>
              <a:buSzPct val="75000"/>
              <a:buFont typeface="Symbol" charset="2"/>
              <a:buChar char=""/>
            </a:pPr>
            <a:r>
              <a:rPr lang="nl-NL" sz="1500" b="0" strike="noStrike" spc="-1">
                <a:solidFill>
                  <a:schemeClr val="dk1"/>
                </a:solidFill>
                <a:latin typeface="Trebuchet MS"/>
              </a:rPr>
              <a:t>Tweede overzichtsniveau</a:t>
            </a:r>
          </a:p>
          <a:p>
            <a:pPr marL="1296000" lvl="2" indent="-288000">
              <a:lnSpc>
                <a:spcPct val="90000"/>
              </a:lnSpc>
              <a:spcBef>
                <a:spcPts val="850"/>
              </a:spcBef>
              <a:buClr>
                <a:srgbClr val="000000"/>
              </a:buClr>
              <a:buSzPct val="45000"/>
              <a:buFont typeface="Wingdings" charset="2"/>
              <a:buChar char=""/>
            </a:pPr>
            <a:r>
              <a:rPr lang="nl-NL" sz="1400" b="0" strike="noStrike" spc="-1">
                <a:solidFill>
                  <a:schemeClr val="dk1"/>
                </a:solidFill>
                <a:latin typeface="Trebuchet MS"/>
              </a:rPr>
              <a:t>Derde overzichtsniveau</a:t>
            </a:r>
          </a:p>
          <a:p>
            <a:pPr marL="1728000" lvl="3" indent="-216000">
              <a:lnSpc>
                <a:spcPct val="90000"/>
              </a:lnSpc>
              <a:spcBef>
                <a:spcPts val="567"/>
              </a:spcBef>
              <a:buClr>
                <a:srgbClr val="000000"/>
              </a:buClr>
              <a:buSzPct val="75000"/>
              <a:buFont typeface="Symbol" charset="2"/>
              <a:buChar char=""/>
            </a:pPr>
            <a:r>
              <a:rPr lang="nl-NL" sz="1400" b="0" strike="noStrike" spc="-1">
                <a:solidFill>
                  <a:schemeClr val="dk1"/>
                </a:solidFill>
                <a:latin typeface="Trebuchet MS"/>
              </a:rPr>
              <a:t>Vierde overzichtsniveau</a:t>
            </a:r>
          </a:p>
          <a:p>
            <a:pPr marL="2160000" lvl="4" indent="-216000">
              <a:lnSpc>
                <a:spcPct val="90000"/>
              </a:lnSpc>
              <a:spcBef>
                <a:spcPts val="283"/>
              </a:spcBef>
              <a:buClr>
                <a:srgbClr val="000000"/>
              </a:buClr>
              <a:buSzPct val="45000"/>
              <a:buFont typeface="Wingdings" charset="2"/>
              <a:buChar char=""/>
            </a:pPr>
            <a:r>
              <a:rPr lang="nl-NL" sz="2000" b="0" strike="noStrike" spc="-1">
                <a:solidFill>
                  <a:schemeClr val="dk1"/>
                </a:solidFill>
                <a:latin typeface="Trebuchet MS"/>
              </a:rPr>
              <a:t>Vijfde overzichtsniveau</a:t>
            </a:r>
          </a:p>
          <a:p>
            <a:pPr marL="2592000" lvl="5" indent="-216000">
              <a:lnSpc>
                <a:spcPct val="90000"/>
              </a:lnSpc>
              <a:spcBef>
                <a:spcPts val="283"/>
              </a:spcBef>
              <a:buClr>
                <a:srgbClr val="000000"/>
              </a:buClr>
              <a:buSzPct val="45000"/>
              <a:buFont typeface="Wingdings" charset="2"/>
              <a:buChar char=""/>
            </a:pPr>
            <a:r>
              <a:rPr lang="nl-NL" sz="2000" b="0" strike="noStrike" spc="-1">
                <a:solidFill>
                  <a:schemeClr val="dk1"/>
                </a:solidFill>
                <a:latin typeface="Trebuchet MS"/>
              </a:rPr>
              <a:t>Zesde overzichtsniveau</a:t>
            </a:r>
          </a:p>
          <a:p>
            <a:pPr marL="3024000" lvl="6" indent="-216000">
              <a:lnSpc>
                <a:spcPct val="90000"/>
              </a:lnSpc>
              <a:spcBef>
                <a:spcPts val="283"/>
              </a:spcBef>
              <a:buClr>
                <a:srgbClr val="000000"/>
              </a:buClr>
              <a:buSzPct val="45000"/>
              <a:buFont typeface="Wingdings" charset="2"/>
              <a:buChar char=""/>
            </a:pPr>
            <a:r>
              <a:rPr lang="nl-NL" sz="2000" b="0" strike="noStrike" spc="-1">
                <a:solidFill>
                  <a:schemeClr val="dk1"/>
                </a:solidFill>
                <a:latin typeface="Trebuchet MS"/>
              </a:rPr>
              <a:t>Zevende overzichtsniveau</a:t>
            </a: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0C1EB"/>
            </a:gs>
            <a:gs pos="39999">
              <a:srgbClr val="8ED6E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58" name="PlaceHolder 1"/>
          <p:cNvSpPr>
            <a:spLocks noGrp="1"/>
          </p:cNvSpPr>
          <p:nvPr>
            <p:ph type="title"/>
          </p:nvPr>
        </p:nvSpPr>
        <p:spPr>
          <a:xfrm>
            <a:off x="630000" y="343080"/>
            <a:ext cx="2948760" cy="1199880"/>
          </a:xfrm>
          <a:prstGeom prst="rect">
            <a:avLst/>
          </a:prstGeom>
          <a:noFill/>
          <a:ln w="0">
            <a:noFill/>
          </a:ln>
        </p:spPr>
        <p:txBody>
          <a:bodyPr lIns="68400" tIns="34200" rIns="68400" bIns="34200" anchor="b">
            <a:noAutofit/>
          </a:bodyPr>
          <a:lstStyle/>
          <a:p>
            <a:pPr indent="0" defTabSz="685800">
              <a:lnSpc>
                <a:spcPct val="90000"/>
              </a:lnSpc>
              <a:buNone/>
            </a:pPr>
            <a:r>
              <a:rPr lang="nl-NL" sz="2400" b="0" strike="noStrike" spc="-1">
                <a:solidFill>
                  <a:schemeClr val="dk1"/>
                </a:solidFill>
                <a:latin typeface="Trebuchet MS"/>
              </a:rPr>
              <a:t>Klik om de stijl te bewerken</a:t>
            </a:r>
            <a:endParaRPr lang="nl-NL" sz="2400" b="0" strike="noStrike" spc="-1">
              <a:solidFill>
                <a:schemeClr val="dk1"/>
              </a:solidFill>
              <a:latin typeface="Calibri"/>
            </a:endParaRPr>
          </a:p>
        </p:txBody>
      </p:sp>
      <p:sp>
        <p:nvSpPr>
          <p:cNvPr id="59" name="PlaceHolder 2"/>
          <p:cNvSpPr>
            <a:spLocks noGrp="1"/>
          </p:cNvSpPr>
          <p:nvPr>
            <p:ph type="body"/>
          </p:nvPr>
        </p:nvSpPr>
        <p:spPr>
          <a:xfrm>
            <a:off x="3887280" y="740520"/>
            <a:ext cx="4628880" cy="3654720"/>
          </a:xfrm>
          <a:prstGeom prst="rect">
            <a:avLst/>
          </a:prstGeom>
          <a:noFill/>
          <a:ln w="0">
            <a:noFill/>
          </a:ln>
        </p:spPr>
        <p:txBody>
          <a:bodyPr lIns="68400" tIns="34200" rIns="68400" bIns="34200" anchor="t">
            <a:noAutofit/>
          </a:bodyPr>
          <a:lstStyle/>
          <a:p>
            <a:pPr marL="216000" indent="-243000" defTabSz="685800">
              <a:lnSpc>
                <a:spcPct val="90000"/>
              </a:lnSpc>
              <a:spcBef>
                <a:spcPts val="751"/>
              </a:spcBef>
              <a:buSzPct val="100017"/>
              <a:buBlip>
                <a:blip r:embed="rId3"/>
              </a:buBlip>
            </a:pPr>
            <a:r>
              <a:rPr lang="nl-NL" sz="2400" b="0" strike="noStrike" spc="-1">
                <a:solidFill>
                  <a:schemeClr val="dk1"/>
                </a:solidFill>
                <a:latin typeface="Trebuchet MS"/>
              </a:rPr>
              <a:t>Klik om de modelstijlen te bewerken</a:t>
            </a:r>
          </a:p>
          <a:p>
            <a:pPr marL="540000" lvl="1" indent="-216000" defTabSz="685800">
              <a:lnSpc>
                <a:spcPct val="90000"/>
              </a:lnSpc>
              <a:spcBef>
                <a:spcPts val="374"/>
              </a:spcBef>
              <a:buSzPct val="100058"/>
              <a:buBlip>
                <a:blip r:embed="rId3"/>
              </a:buBlip>
            </a:pPr>
            <a:r>
              <a:rPr lang="nl-NL" sz="2100" b="0" strike="noStrike" spc="-1">
                <a:solidFill>
                  <a:schemeClr val="dk1"/>
                </a:solidFill>
                <a:latin typeface="Trebuchet MS"/>
              </a:rPr>
              <a:t>Tweede niveau</a:t>
            </a:r>
          </a:p>
          <a:p>
            <a:pPr marL="837000" lvl="2" indent="-216000" defTabSz="685800">
              <a:lnSpc>
                <a:spcPct val="90000"/>
              </a:lnSpc>
              <a:spcBef>
                <a:spcPts val="374"/>
              </a:spcBef>
              <a:buSzPct val="100112"/>
              <a:buBlip>
                <a:blip r:embed="rId3"/>
              </a:buBlip>
            </a:pPr>
            <a:r>
              <a:rPr lang="nl-NL" sz="1800" b="0" strike="noStrike" spc="-1">
                <a:solidFill>
                  <a:schemeClr val="dk1"/>
                </a:solidFill>
                <a:latin typeface="Trebuchet MS"/>
              </a:rPr>
              <a:t>Derde niveau</a:t>
            </a:r>
          </a:p>
          <a:p>
            <a:pPr marL="1199880" lvl="3" indent="-171360" defTabSz="685800">
              <a:lnSpc>
                <a:spcPct val="90000"/>
              </a:lnSpc>
              <a:spcBef>
                <a:spcPts val="374"/>
              </a:spcBef>
              <a:buSzPct val="100000"/>
              <a:buBlip>
                <a:blip r:embed="rId4"/>
              </a:buBlip>
            </a:pPr>
            <a:r>
              <a:rPr lang="nl-NL" sz="1500" b="0" strike="noStrike" spc="-1">
                <a:solidFill>
                  <a:schemeClr val="dk1"/>
                </a:solidFill>
                <a:latin typeface="Trebuchet MS"/>
              </a:rPr>
              <a:t>Vierde niveau</a:t>
            </a:r>
          </a:p>
          <a:p>
            <a:pPr marL="1542960" lvl="4" indent="-171360" defTabSz="685800">
              <a:lnSpc>
                <a:spcPct val="90000"/>
              </a:lnSpc>
              <a:spcBef>
                <a:spcPts val="374"/>
              </a:spcBef>
              <a:buSzPct val="100000"/>
              <a:buBlip>
                <a:blip r:embed="rId4"/>
              </a:buBlip>
            </a:pPr>
            <a:r>
              <a:rPr lang="nl-NL" sz="1500" b="0" strike="noStrike" spc="-1">
                <a:solidFill>
                  <a:schemeClr val="dk1"/>
                </a:solidFill>
                <a:latin typeface="Trebuchet MS"/>
              </a:rPr>
              <a:t>Vijfde niveau</a:t>
            </a:r>
          </a:p>
        </p:txBody>
      </p:sp>
      <p:sp>
        <p:nvSpPr>
          <p:cNvPr id="60" name="PlaceHolder 3"/>
          <p:cNvSpPr>
            <a:spLocks noGrp="1"/>
          </p:cNvSpPr>
          <p:nvPr>
            <p:ph type="body"/>
          </p:nvPr>
        </p:nvSpPr>
        <p:spPr>
          <a:xfrm>
            <a:off x="630000" y="1542960"/>
            <a:ext cx="2948760" cy="2858400"/>
          </a:xfrm>
          <a:prstGeom prst="rect">
            <a:avLst/>
          </a:prstGeom>
          <a:noFill/>
          <a:ln w="0">
            <a:noFill/>
          </a:ln>
        </p:spPr>
        <p:txBody>
          <a:bodyPr lIns="68400" tIns="34200" rIns="68400" bIns="34200" anchor="t">
            <a:noAutofit/>
          </a:bodyPr>
          <a:lstStyle/>
          <a:p>
            <a:pPr indent="0" defTabSz="685800">
              <a:lnSpc>
                <a:spcPct val="90000"/>
              </a:lnSpc>
              <a:spcBef>
                <a:spcPts val="751"/>
              </a:spcBef>
              <a:buNone/>
              <a:tabLst>
                <a:tab pos="0" algn="l"/>
              </a:tabLst>
            </a:pPr>
            <a:r>
              <a:rPr lang="nl-NL" sz="1200" b="0" strike="noStrike" spc="-1">
                <a:solidFill>
                  <a:schemeClr val="dk1"/>
                </a:solidFill>
                <a:latin typeface="Trebuchet MS"/>
              </a:rPr>
              <a:t>Klik om de modelstijlen te bewerken</a:t>
            </a:r>
          </a:p>
        </p:txBody>
      </p:sp>
      <p:sp>
        <p:nvSpPr>
          <p:cNvPr id="61" name="PlaceHolder 4"/>
          <p:cNvSpPr>
            <a:spLocks noGrp="1"/>
          </p:cNvSpPr>
          <p:nvPr>
            <p:ph type="ftr" idx="19"/>
          </p:nvPr>
        </p:nvSpPr>
        <p:spPr>
          <a:xfrm>
            <a:off x="3072240" y="4752000"/>
            <a:ext cx="3085920" cy="273600"/>
          </a:xfrm>
          <a:prstGeom prst="rect">
            <a:avLst/>
          </a:prstGeom>
          <a:noFill/>
          <a:ln w="0">
            <a:noFill/>
          </a:ln>
        </p:spPr>
        <p:txBody>
          <a:bodyPr lIns="68400" tIns="34200" rIns="68400" bIns="34200" anchor="ctr">
            <a:noAutofit/>
          </a:bodyPr>
          <a:lstStyle>
            <a:lvl1pPr indent="0" algn="ctr">
              <a:buNone/>
              <a:defRPr lang="nl-NL" sz="1400" b="0" strike="noStrike" spc="-1">
                <a:solidFill>
                  <a:srgbClr val="000000"/>
                </a:solidFill>
                <a:latin typeface="Times New Roman"/>
              </a:defRPr>
            </a:lvl1pPr>
          </a:lstStyle>
          <a:p>
            <a:pPr indent="0" algn="ctr">
              <a:buNone/>
            </a:pPr>
            <a:r>
              <a:rPr lang="nl-NL" sz="1400" b="0" strike="noStrike" spc="-1">
                <a:solidFill>
                  <a:srgbClr val="000000"/>
                </a:solidFill>
                <a:latin typeface="Times New Roman"/>
              </a:rPr>
              <a:t>&lt;voettekst&gt;</a:t>
            </a:r>
          </a:p>
        </p:txBody>
      </p:sp>
      <p:sp>
        <p:nvSpPr>
          <p:cNvPr id="62" name="PlaceHolder 5"/>
          <p:cNvSpPr>
            <a:spLocks noGrp="1"/>
          </p:cNvSpPr>
          <p:nvPr>
            <p:ph type="sldNum" idx="20"/>
          </p:nvPr>
        </p:nvSpPr>
        <p:spPr>
          <a:xfrm>
            <a:off x="7176600" y="4767840"/>
            <a:ext cx="1338480" cy="273600"/>
          </a:xfrm>
          <a:prstGeom prst="rect">
            <a:avLst/>
          </a:prstGeom>
          <a:noFill/>
          <a:ln w="0">
            <a:noFill/>
          </a:ln>
        </p:spPr>
        <p:txBody>
          <a:bodyPr lIns="68400" tIns="34200" rIns="68400" bIns="34200" anchor="ctr">
            <a:noAutofit/>
          </a:bodyPr>
          <a:lstStyle>
            <a:lvl1pPr indent="0" defTabSz="685800">
              <a:lnSpc>
                <a:spcPct val="100000"/>
              </a:lnSpc>
              <a:buNone/>
              <a:defRPr lang="nl-NL" sz="900" b="0" strike="noStrike" spc="-1">
                <a:solidFill>
                  <a:schemeClr val="lt1">
                    <a:lumMod val="50000"/>
                  </a:schemeClr>
                </a:solidFill>
                <a:latin typeface="Trebuchet MS"/>
              </a:defRPr>
            </a:lvl1pPr>
          </a:lstStyle>
          <a:p>
            <a:pPr indent="0" defTabSz="685800">
              <a:lnSpc>
                <a:spcPct val="100000"/>
              </a:lnSpc>
              <a:buNone/>
            </a:pPr>
            <a:fld id="{EFC14EEC-670B-4527-94BD-497D9EA744B6}" type="slidenum">
              <a:rPr lang="nl-NL" sz="900" b="0" strike="noStrike" spc="-1">
                <a:solidFill>
                  <a:schemeClr val="lt1">
                    <a:lumMod val="50000"/>
                  </a:schemeClr>
                </a:solidFill>
                <a:latin typeface="Trebuchet MS"/>
              </a:rPr>
              <a:t>‹nr.›</a:t>
            </a:fld>
            <a:endParaRPr lang="nl-NL" sz="900" b="0" strike="noStrike" spc="-1">
              <a:solidFill>
                <a:srgbClr val="000000"/>
              </a:solidFill>
              <a:latin typeface="Times New Roman"/>
            </a:endParaRPr>
          </a:p>
        </p:txBody>
      </p:sp>
      <p:cxnSp>
        <p:nvCxnSpPr>
          <p:cNvPr id="63" name="Rechte verbindingslijn 7"/>
          <p:cNvCxnSpPr/>
          <p:nvPr/>
        </p:nvCxnSpPr>
        <p:spPr>
          <a:xfrm>
            <a:off x="606600" y="4677840"/>
            <a:ext cx="7938360" cy="360"/>
          </a:xfrm>
          <a:prstGeom prst="straightConnector1">
            <a:avLst/>
          </a:prstGeom>
          <a:ln>
            <a:solidFill>
              <a:srgbClr val="C00000"/>
            </a:solidFill>
          </a:ln>
        </p:spPr>
      </p:cxnSp>
      <p:pic>
        <p:nvPicPr>
          <p:cNvPr id="64" name="Afbeelding 9"/>
          <p:cNvPicPr/>
          <p:nvPr/>
        </p:nvPicPr>
        <p:blipFill>
          <a:blip r:embed="rId5"/>
          <a:stretch/>
        </p:blipFill>
        <p:spPr>
          <a:xfrm>
            <a:off x="628560" y="4827960"/>
            <a:ext cx="1619640" cy="12132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0C1EB"/>
            </a:gs>
            <a:gs pos="39999">
              <a:srgbClr val="8ED6E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65" name="PlaceHolder 1"/>
          <p:cNvSpPr>
            <a:spLocks noGrp="1"/>
          </p:cNvSpPr>
          <p:nvPr>
            <p:ph type="title"/>
          </p:nvPr>
        </p:nvSpPr>
        <p:spPr>
          <a:xfrm>
            <a:off x="630000" y="343080"/>
            <a:ext cx="2948760" cy="1199880"/>
          </a:xfrm>
          <a:prstGeom prst="rect">
            <a:avLst/>
          </a:prstGeom>
          <a:noFill/>
          <a:ln w="0">
            <a:noFill/>
          </a:ln>
        </p:spPr>
        <p:txBody>
          <a:bodyPr lIns="68400" tIns="34200" rIns="68400" bIns="34200" anchor="b">
            <a:noAutofit/>
          </a:bodyPr>
          <a:lstStyle/>
          <a:p>
            <a:pPr indent="0" defTabSz="685800">
              <a:lnSpc>
                <a:spcPct val="90000"/>
              </a:lnSpc>
              <a:buNone/>
            </a:pPr>
            <a:r>
              <a:rPr lang="nl-NL" sz="2400" b="0" strike="noStrike" spc="-1">
                <a:solidFill>
                  <a:schemeClr val="dk1"/>
                </a:solidFill>
                <a:latin typeface="Trebuchet MS"/>
              </a:rPr>
              <a:t>Klik om de stijl te bewerken</a:t>
            </a:r>
            <a:endParaRPr lang="nl-NL" sz="2400" b="0" strike="noStrike" spc="-1">
              <a:solidFill>
                <a:schemeClr val="dk1"/>
              </a:solidFill>
              <a:latin typeface="Calibri"/>
            </a:endParaRPr>
          </a:p>
        </p:txBody>
      </p:sp>
      <p:sp>
        <p:nvSpPr>
          <p:cNvPr id="66" name="PlaceHolder 2"/>
          <p:cNvSpPr>
            <a:spLocks noGrp="1"/>
          </p:cNvSpPr>
          <p:nvPr>
            <p:ph type="body"/>
          </p:nvPr>
        </p:nvSpPr>
        <p:spPr>
          <a:xfrm>
            <a:off x="3887280" y="740520"/>
            <a:ext cx="4628880" cy="3654720"/>
          </a:xfrm>
          <a:prstGeom prst="rect">
            <a:avLst/>
          </a:prstGeom>
          <a:noFill/>
          <a:ln w="0">
            <a:noFill/>
          </a:ln>
        </p:spPr>
        <p:txBody>
          <a:bodyPr lIns="90000" tIns="45000" rIns="90000" bIns="45000" anchor="t">
            <a:noAutofit/>
          </a:bodyPr>
          <a:lstStyle/>
          <a:p>
            <a:pPr indent="0" defTabSz="685800">
              <a:lnSpc>
                <a:spcPct val="100000"/>
              </a:lnSpc>
              <a:buNone/>
              <a:tabLst>
                <a:tab pos="0" algn="l"/>
              </a:tabLst>
            </a:pPr>
            <a:r>
              <a:rPr lang="nl-NL" sz="2400" b="0" strike="noStrike" spc="-1">
                <a:solidFill>
                  <a:schemeClr val="dk1"/>
                </a:solidFill>
                <a:latin typeface="Calibri"/>
              </a:rPr>
              <a:t>Klik op het pictogram als u een afbeelding wilt toevoegen</a:t>
            </a:r>
            <a:endParaRPr lang="nl-NL" sz="2400" b="0" strike="noStrike" spc="-1">
              <a:solidFill>
                <a:schemeClr val="dk1"/>
              </a:solidFill>
              <a:latin typeface="Trebuchet MS"/>
            </a:endParaRPr>
          </a:p>
        </p:txBody>
      </p:sp>
      <p:sp>
        <p:nvSpPr>
          <p:cNvPr id="67" name="PlaceHolder 3"/>
          <p:cNvSpPr>
            <a:spLocks noGrp="1"/>
          </p:cNvSpPr>
          <p:nvPr>
            <p:ph type="body"/>
          </p:nvPr>
        </p:nvSpPr>
        <p:spPr>
          <a:xfrm>
            <a:off x="630000" y="1542960"/>
            <a:ext cx="2948760" cy="2858400"/>
          </a:xfrm>
          <a:prstGeom prst="rect">
            <a:avLst/>
          </a:prstGeom>
          <a:noFill/>
          <a:ln w="0">
            <a:noFill/>
          </a:ln>
        </p:spPr>
        <p:txBody>
          <a:bodyPr lIns="68400" tIns="34200" rIns="68400" bIns="34200" anchor="t">
            <a:noAutofit/>
          </a:bodyPr>
          <a:lstStyle/>
          <a:p>
            <a:pPr indent="0" defTabSz="685800">
              <a:lnSpc>
                <a:spcPct val="90000"/>
              </a:lnSpc>
              <a:spcBef>
                <a:spcPts val="751"/>
              </a:spcBef>
              <a:buNone/>
              <a:tabLst>
                <a:tab pos="0" algn="l"/>
              </a:tabLst>
            </a:pPr>
            <a:r>
              <a:rPr lang="nl-NL" sz="1200" b="0" strike="noStrike" spc="-1">
                <a:solidFill>
                  <a:schemeClr val="dk1"/>
                </a:solidFill>
                <a:latin typeface="Trebuchet MS"/>
              </a:rPr>
              <a:t>Klik om de modelstijlen te bewerken</a:t>
            </a:r>
          </a:p>
        </p:txBody>
      </p:sp>
      <p:sp>
        <p:nvSpPr>
          <p:cNvPr id="68" name="PlaceHolder 4"/>
          <p:cNvSpPr>
            <a:spLocks noGrp="1"/>
          </p:cNvSpPr>
          <p:nvPr>
            <p:ph type="ftr" idx="21"/>
          </p:nvPr>
        </p:nvSpPr>
        <p:spPr>
          <a:xfrm>
            <a:off x="3072240" y="4752000"/>
            <a:ext cx="3085920" cy="273600"/>
          </a:xfrm>
          <a:prstGeom prst="rect">
            <a:avLst/>
          </a:prstGeom>
          <a:noFill/>
          <a:ln w="0">
            <a:noFill/>
          </a:ln>
        </p:spPr>
        <p:txBody>
          <a:bodyPr lIns="68400" tIns="34200" rIns="68400" bIns="34200" anchor="ctr">
            <a:noAutofit/>
          </a:bodyPr>
          <a:lstStyle>
            <a:lvl1pPr indent="0" algn="ctr">
              <a:buNone/>
              <a:defRPr lang="nl-NL" sz="1400" b="0" strike="noStrike" spc="-1">
                <a:solidFill>
                  <a:srgbClr val="000000"/>
                </a:solidFill>
                <a:latin typeface="Times New Roman"/>
              </a:defRPr>
            </a:lvl1pPr>
          </a:lstStyle>
          <a:p>
            <a:pPr indent="0" algn="ctr">
              <a:buNone/>
            </a:pPr>
            <a:r>
              <a:rPr lang="nl-NL" sz="1400" b="0" strike="noStrike" spc="-1">
                <a:solidFill>
                  <a:srgbClr val="000000"/>
                </a:solidFill>
                <a:latin typeface="Times New Roman"/>
              </a:rPr>
              <a:t>&lt;voettekst&gt;</a:t>
            </a:r>
          </a:p>
        </p:txBody>
      </p:sp>
      <p:sp>
        <p:nvSpPr>
          <p:cNvPr id="69" name="PlaceHolder 5"/>
          <p:cNvSpPr>
            <a:spLocks noGrp="1"/>
          </p:cNvSpPr>
          <p:nvPr>
            <p:ph type="sldNum" idx="22"/>
          </p:nvPr>
        </p:nvSpPr>
        <p:spPr>
          <a:xfrm>
            <a:off x="7176600" y="4767840"/>
            <a:ext cx="1338480" cy="273600"/>
          </a:xfrm>
          <a:prstGeom prst="rect">
            <a:avLst/>
          </a:prstGeom>
          <a:noFill/>
          <a:ln w="0">
            <a:noFill/>
          </a:ln>
        </p:spPr>
        <p:txBody>
          <a:bodyPr lIns="68400" tIns="34200" rIns="68400" bIns="34200" anchor="ctr">
            <a:noAutofit/>
          </a:bodyPr>
          <a:lstStyle>
            <a:lvl1pPr indent="0" defTabSz="685800">
              <a:lnSpc>
                <a:spcPct val="100000"/>
              </a:lnSpc>
              <a:buNone/>
              <a:defRPr lang="nl-NL" sz="900" b="0" strike="noStrike" spc="-1">
                <a:solidFill>
                  <a:schemeClr val="lt1">
                    <a:lumMod val="50000"/>
                  </a:schemeClr>
                </a:solidFill>
                <a:latin typeface="Trebuchet MS"/>
              </a:defRPr>
            </a:lvl1pPr>
          </a:lstStyle>
          <a:p>
            <a:pPr indent="0" defTabSz="685800">
              <a:lnSpc>
                <a:spcPct val="100000"/>
              </a:lnSpc>
              <a:buNone/>
            </a:pPr>
            <a:fld id="{6C2EE101-C131-4348-90DC-60681A5040A5}" type="slidenum">
              <a:rPr lang="nl-NL" sz="900" b="0" strike="noStrike" spc="-1">
                <a:solidFill>
                  <a:schemeClr val="lt1">
                    <a:lumMod val="50000"/>
                  </a:schemeClr>
                </a:solidFill>
                <a:latin typeface="Trebuchet MS"/>
              </a:rPr>
              <a:t>‹nr.›</a:t>
            </a:fld>
            <a:endParaRPr lang="nl-NL" sz="900" b="0" strike="noStrike" spc="-1">
              <a:solidFill>
                <a:srgbClr val="000000"/>
              </a:solidFill>
              <a:latin typeface="Times New Roman"/>
            </a:endParaRPr>
          </a:p>
        </p:txBody>
      </p:sp>
      <p:pic>
        <p:nvPicPr>
          <p:cNvPr id="70" name="Afbeelding 8"/>
          <p:cNvPicPr/>
          <p:nvPr/>
        </p:nvPicPr>
        <p:blipFill>
          <a:blip r:embed="rId3"/>
          <a:stretch/>
        </p:blipFill>
        <p:spPr>
          <a:xfrm>
            <a:off x="628560" y="4827960"/>
            <a:ext cx="1619640" cy="12132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6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0C1EB"/>
            </a:gs>
            <a:gs pos="39999">
              <a:srgbClr val="8ED6E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Klik om de stijl te bewerken</a:t>
            </a:r>
            <a:endParaRPr lang="nl-NL" sz="3300" b="0" strike="noStrike" spc="-1">
              <a:solidFill>
                <a:schemeClr val="dk1"/>
              </a:solidFill>
              <a:latin typeface="Calibri"/>
            </a:endParaRPr>
          </a:p>
        </p:txBody>
      </p:sp>
      <p:sp>
        <p:nvSpPr>
          <p:cNvPr id="8" name="PlaceHolder 2"/>
          <p:cNvSpPr>
            <a:spLocks noGrp="1"/>
          </p:cNvSpPr>
          <p:nvPr>
            <p:ph type="body"/>
          </p:nvPr>
        </p:nvSpPr>
        <p:spPr>
          <a:xfrm>
            <a:off x="628560" y="1369080"/>
            <a:ext cx="7886520" cy="3263040"/>
          </a:xfrm>
          <a:prstGeom prst="rect">
            <a:avLst/>
          </a:prstGeom>
          <a:noFill/>
          <a:ln w="0">
            <a:noFill/>
          </a:ln>
        </p:spPr>
        <p:txBody>
          <a:bodyPr vert="eaVert" lIns="68400" tIns="34200" rIns="68400" bIns="34200" anchor="t">
            <a:noAutofit/>
          </a:bodyPr>
          <a:lstStyle/>
          <a:p>
            <a:pPr marL="171360" indent="-171360" defTabSz="685800">
              <a:lnSpc>
                <a:spcPct val="90000"/>
              </a:lnSpc>
              <a:spcBef>
                <a:spcPts val="751"/>
              </a:spcBef>
              <a:buClr>
                <a:srgbClr val="000000"/>
              </a:buClr>
              <a:buFont typeface="Arial"/>
              <a:buChar char="•"/>
            </a:pPr>
            <a:r>
              <a:rPr lang="nl-NL" sz="2100" b="0" strike="noStrike" spc="-1">
                <a:solidFill>
                  <a:schemeClr val="dk1"/>
                </a:solidFill>
                <a:latin typeface="Trebuchet MS"/>
              </a:rPr>
              <a:t>Klik om de modelstijlen te bewerken</a:t>
            </a:r>
          </a:p>
          <a:p>
            <a:pPr marL="514440" lvl="1" indent="-171360" defTabSz="685800">
              <a:lnSpc>
                <a:spcPct val="90000"/>
              </a:lnSpc>
              <a:spcBef>
                <a:spcPts val="374"/>
              </a:spcBef>
              <a:buClr>
                <a:srgbClr val="000000"/>
              </a:buClr>
              <a:buFont typeface="Arial"/>
              <a:buChar char="•"/>
            </a:pPr>
            <a:r>
              <a:rPr lang="nl-NL" sz="1800" b="0" strike="noStrike" spc="-1">
                <a:solidFill>
                  <a:schemeClr val="dk1"/>
                </a:solidFill>
                <a:latin typeface="Trebuchet MS"/>
              </a:rPr>
              <a:t>Tweede niveau</a:t>
            </a:r>
          </a:p>
          <a:p>
            <a:pPr marL="857160" lvl="2" indent="-171360" defTabSz="685800">
              <a:lnSpc>
                <a:spcPct val="90000"/>
              </a:lnSpc>
              <a:spcBef>
                <a:spcPts val="374"/>
              </a:spcBef>
              <a:buClr>
                <a:srgbClr val="000000"/>
              </a:buClr>
              <a:buFont typeface="Arial"/>
              <a:buChar char="•"/>
            </a:pPr>
            <a:r>
              <a:rPr lang="nl-NL" sz="1500" b="0" strike="noStrike" spc="-1">
                <a:solidFill>
                  <a:schemeClr val="dk1"/>
                </a:solidFill>
                <a:latin typeface="Trebuchet MS"/>
              </a:rPr>
              <a:t>Derde niveau</a:t>
            </a:r>
          </a:p>
          <a:p>
            <a:pPr marL="1199880" lvl="3" indent="-171360" defTabSz="685800">
              <a:lnSpc>
                <a:spcPct val="90000"/>
              </a:lnSpc>
              <a:spcBef>
                <a:spcPts val="374"/>
              </a:spcBef>
              <a:buClr>
                <a:srgbClr val="000000"/>
              </a:buClr>
              <a:buFont typeface="Arial"/>
              <a:buChar char="•"/>
            </a:pPr>
            <a:r>
              <a:rPr lang="nl-NL" sz="1400" b="0" strike="noStrike" spc="-1">
                <a:solidFill>
                  <a:schemeClr val="dk1"/>
                </a:solidFill>
                <a:latin typeface="Trebuchet MS"/>
              </a:rPr>
              <a:t>Vierde niveau</a:t>
            </a:r>
          </a:p>
          <a:p>
            <a:pPr marL="1542960" lvl="4" indent="-171360" defTabSz="685800">
              <a:lnSpc>
                <a:spcPct val="90000"/>
              </a:lnSpc>
              <a:spcBef>
                <a:spcPts val="374"/>
              </a:spcBef>
              <a:buClr>
                <a:srgbClr val="000000"/>
              </a:buClr>
              <a:buFont typeface="Arial"/>
              <a:buChar char="•"/>
            </a:pPr>
            <a:r>
              <a:rPr lang="nl-NL" sz="1400" b="0" strike="noStrike" spc="-1">
                <a:solidFill>
                  <a:schemeClr val="dk1"/>
                </a:solidFill>
                <a:latin typeface="Trebuchet MS"/>
              </a:rPr>
              <a:t>Vijfde niveau</a:t>
            </a:r>
          </a:p>
        </p:txBody>
      </p:sp>
      <p:sp>
        <p:nvSpPr>
          <p:cNvPr id="9" name="PlaceHolder 3"/>
          <p:cNvSpPr>
            <a:spLocks noGrp="1"/>
          </p:cNvSpPr>
          <p:nvPr>
            <p:ph type="ftr" idx="3"/>
          </p:nvPr>
        </p:nvSpPr>
        <p:spPr>
          <a:xfrm>
            <a:off x="3072240" y="4752000"/>
            <a:ext cx="3085920" cy="273600"/>
          </a:xfrm>
          <a:prstGeom prst="rect">
            <a:avLst/>
          </a:prstGeom>
          <a:noFill/>
          <a:ln w="0">
            <a:noFill/>
          </a:ln>
        </p:spPr>
        <p:txBody>
          <a:bodyPr lIns="68400" tIns="34200" rIns="68400" bIns="34200" anchor="ctr">
            <a:noAutofit/>
          </a:bodyPr>
          <a:lstStyle>
            <a:lvl1pPr indent="0" algn="ctr">
              <a:buNone/>
              <a:defRPr lang="nl-NL" sz="1400" b="0" strike="noStrike" spc="-1">
                <a:solidFill>
                  <a:srgbClr val="000000"/>
                </a:solidFill>
                <a:latin typeface="Times New Roman"/>
              </a:defRPr>
            </a:lvl1pPr>
          </a:lstStyle>
          <a:p>
            <a:pPr indent="0" algn="ctr">
              <a:buNone/>
            </a:pPr>
            <a:r>
              <a:rPr lang="nl-NL" sz="1400" b="0" strike="noStrike" spc="-1">
                <a:solidFill>
                  <a:srgbClr val="000000"/>
                </a:solidFill>
                <a:latin typeface="Times New Roman"/>
              </a:rPr>
              <a:t>&lt;voettekst&gt;</a:t>
            </a:r>
          </a:p>
        </p:txBody>
      </p:sp>
      <p:sp>
        <p:nvSpPr>
          <p:cNvPr id="10" name="PlaceHolder 4"/>
          <p:cNvSpPr>
            <a:spLocks noGrp="1"/>
          </p:cNvSpPr>
          <p:nvPr>
            <p:ph type="sldNum" idx="4"/>
          </p:nvPr>
        </p:nvSpPr>
        <p:spPr>
          <a:xfrm>
            <a:off x="7176600" y="4767840"/>
            <a:ext cx="1338480" cy="273600"/>
          </a:xfrm>
          <a:prstGeom prst="rect">
            <a:avLst/>
          </a:prstGeom>
          <a:noFill/>
          <a:ln w="0">
            <a:noFill/>
          </a:ln>
        </p:spPr>
        <p:txBody>
          <a:bodyPr lIns="68400" tIns="34200" rIns="68400" bIns="34200" anchor="ctr">
            <a:noAutofit/>
          </a:bodyPr>
          <a:lstStyle>
            <a:lvl1pPr indent="0" defTabSz="685800">
              <a:lnSpc>
                <a:spcPct val="100000"/>
              </a:lnSpc>
              <a:buNone/>
              <a:defRPr lang="nl-NL" sz="900" b="0" strike="noStrike" spc="-1">
                <a:solidFill>
                  <a:schemeClr val="lt1">
                    <a:lumMod val="50000"/>
                  </a:schemeClr>
                </a:solidFill>
                <a:latin typeface="Trebuchet MS"/>
              </a:defRPr>
            </a:lvl1pPr>
          </a:lstStyle>
          <a:p>
            <a:pPr indent="0" defTabSz="685800">
              <a:lnSpc>
                <a:spcPct val="100000"/>
              </a:lnSpc>
              <a:buNone/>
            </a:pPr>
            <a:fld id="{7BC617BE-0747-425B-9757-9D207E57C6E3}" type="slidenum">
              <a:rPr lang="nl-NL" sz="900" b="0" strike="noStrike" spc="-1">
                <a:solidFill>
                  <a:schemeClr val="lt1">
                    <a:lumMod val="50000"/>
                  </a:schemeClr>
                </a:solidFill>
                <a:latin typeface="Trebuchet MS"/>
              </a:rPr>
              <a:t>‹nr.›</a:t>
            </a:fld>
            <a:endParaRPr lang="nl-NL" sz="900" b="0" strike="noStrike" spc="-1">
              <a:solidFill>
                <a:srgbClr val="000000"/>
              </a:solidFill>
              <a:latin typeface="Times New Roman"/>
            </a:endParaRPr>
          </a:p>
        </p:txBody>
      </p:sp>
      <p:pic>
        <p:nvPicPr>
          <p:cNvPr id="11" name="Afbeelding 6"/>
          <p:cNvPicPr/>
          <p:nvPr/>
        </p:nvPicPr>
        <p:blipFill>
          <a:blip r:embed="rId3"/>
          <a:stretch/>
        </p:blipFill>
        <p:spPr>
          <a:xfrm rot="5400000">
            <a:off x="-324720" y="3759840"/>
            <a:ext cx="1619640" cy="12132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0C1EB"/>
            </a:gs>
            <a:gs pos="39999">
              <a:srgbClr val="8ED6E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12" name="PlaceHolder 1"/>
          <p:cNvSpPr>
            <a:spLocks noGrp="1"/>
          </p:cNvSpPr>
          <p:nvPr>
            <p:ph type="title"/>
          </p:nvPr>
        </p:nvSpPr>
        <p:spPr>
          <a:xfrm>
            <a:off x="6543720" y="273960"/>
            <a:ext cx="1971360" cy="4358520"/>
          </a:xfrm>
          <a:prstGeom prst="rect">
            <a:avLst/>
          </a:prstGeom>
          <a:noFill/>
          <a:ln w="0">
            <a:noFill/>
          </a:ln>
        </p:spPr>
        <p:txBody>
          <a:bodyPr vert="eaVert" lIns="68400" tIns="34200" rIns="68400" bIns="34200" anchor="ctr">
            <a:noAutofit/>
          </a:bodyPr>
          <a:lstStyle/>
          <a:p>
            <a:pPr indent="0" defTabSz="685800">
              <a:lnSpc>
                <a:spcPct val="90000"/>
              </a:lnSpc>
              <a:buNone/>
            </a:pPr>
            <a:r>
              <a:rPr lang="nl-NL" sz="3300" b="0" strike="noStrike" spc="-1">
                <a:solidFill>
                  <a:schemeClr val="dk1"/>
                </a:solidFill>
                <a:latin typeface="Trebuchet MS"/>
              </a:rPr>
              <a:t>Klik om de stijl te bewerken</a:t>
            </a:r>
            <a:endParaRPr lang="nl-NL" sz="3300" b="0" strike="noStrike" spc="-1">
              <a:solidFill>
                <a:schemeClr val="dk1"/>
              </a:solidFill>
              <a:latin typeface="Calibri"/>
            </a:endParaRPr>
          </a:p>
        </p:txBody>
      </p:sp>
      <p:sp>
        <p:nvSpPr>
          <p:cNvPr id="13" name="PlaceHolder 2"/>
          <p:cNvSpPr>
            <a:spLocks noGrp="1"/>
          </p:cNvSpPr>
          <p:nvPr>
            <p:ph type="body"/>
          </p:nvPr>
        </p:nvSpPr>
        <p:spPr>
          <a:xfrm>
            <a:off x="628560" y="273960"/>
            <a:ext cx="5800320" cy="4358520"/>
          </a:xfrm>
          <a:prstGeom prst="rect">
            <a:avLst/>
          </a:prstGeom>
          <a:noFill/>
          <a:ln w="0">
            <a:noFill/>
          </a:ln>
        </p:spPr>
        <p:txBody>
          <a:bodyPr vert="eaVert" lIns="68400" tIns="34200" rIns="68400" bIns="34200" anchor="t">
            <a:noAutofit/>
          </a:bodyPr>
          <a:lstStyle/>
          <a:p>
            <a:pPr marL="171360" indent="-171360" defTabSz="685800">
              <a:lnSpc>
                <a:spcPct val="90000"/>
              </a:lnSpc>
              <a:spcBef>
                <a:spcPts val="751"/>
              </a:spcBef>
              <a:buClr>
                <a:srgbClr val="000000"/>
              </a:buClr>
              <a:buFont typeface="Arial"/>
              <a:buChar char="•"/>
            </a:pPr>
            <a:r>
              <a:rPr lang="nl-NL" sz="2100" b="0" strike="noStrike" spc="-1">
                <a:solidFill>
                  <a:schemeClr val="dk1"/>
                </a:solidFill>
                <a:latin typeface="Trebuchet MS"/>
              </a:rPr>
              <a:t>Klik om de modelstijlen te bewerken</a:t>
            </a:r>
          </a:p>
          <a:p>
            <a:pPr marL="514440" lvl="1" indent="-171360" defTabSz="685800">
              <a:lnSpc>
                <a:spcPct val="90000"/>
              </a:lnSpc>
              <a:spcBef>
                <a:spcPts val="374"/>
              </a:spcBef>
              <a:buClr>
                <a:srgbClr val="000000"/>
              </a:buClr>
              <a:buFont typeface="Arial"/>
              <a:buChar char="•"/>
            </a:pPr>
            <a:r>
              <a:rPr lang="nl-NL" sz="1800" b="0" strike="noStrike" spc="-1">
                <a:solidFill>
                  <a:schemeClr val="dk1"/>
                </a:solidFill>
                <a:latin typeface="Trebuchet MS"/>
              </a:rPr>
              <a:t>Tweede niveau</a:t>
            </a:r>
          </a:p>
          <a:p>
            <a:pPr marL="857160" lvl="2" indent="-171360" defTabSz="685800">
              <a:lnSpc>
                <a:spcPct val="90000"/>
              </a:lnSpc>
              <a:spcBef>
                <a:spcPts val="374"/>
              </a:spcBef>
              <a:buClr>
                <a:srgbClr val="000000"/>
              </a:buClr>
              <a:buFont typeface="Arial"/>
              <a:buChar char="•"/>
            </a:pPr>
            <a:r>
              <a:rPr lang="nl-NL" sz="1500" b="0" strike="noStrike" spc="-1">
                <a:solidFill>
                  <a:schemeClr val="dk1"/>
                </a:solidFill>
                <a:latin typeface="Trebuchet MS"/>
              </a:rPr>
              <a:t>Derde niveau</a:t>
            </a:r>
          </a:p>
          <a:p>
            <a:pPr marL="1199880" lvl="3" indent="-171360" defTabSz="685800">
              <a:lnSpc>
                <a:spcPct val="90000"/>
              </a:lnSpc>
              <a:spcBef>
                <a:spcPts val="374"/>
              </a:spcBef>
              <a:buClr>
                <a:srgbClr val="000000"/>
              </a:buClr>
              <a:buFont typeface="Arial"/>
              <a:buChar char="•"/>
            </a:pPr>
            <a:r>
              <a:rPr lang="nl-NL" sz="1400" b="0" strike="noStrike" spc="-1">
                <a:solidFill>
                  <a:schemeClr val="dk1"/>
                </a:solidFill>
                <a:latin typeface="Trebuchet MS"/>
              </a:rPr>
              <a:t>Vierde niveau</a:t>
            </a:r>
          </a:p>
          <a:p>
            <a:pPr marL="1542960" lvl="4" indent="-171360" defTabSz="685800">
              <a:lnSpc>
                <a:spcPct val="90000"/>
              </a:lnSpc>
              <a:spcBef>
                <a:spcPts val="374"/>
              </a:spcBef>
              <a:buClr>
                <a:srgbClr val="000000"/>
              </a:buClr>
              <a:buFont typeface="Arial"/>
              <a:buChar char="•"/>
            </a:pPr>
            <a:r>
              <a:rPr lang="nl-NL" sz="1400" b="0" strike="noStrike" spc="-1">
                <a:solidFill>
                  <a:schemeClr val="dk1"/>
                </a:solidFill>
                <a:latin typeface="Trebuchet MS"/>
              </a:rPr>
              <a:t>Vijfde niveau</a:t>
            </a:r>
          </a:p>
        </p:txBody>
      </p:sp>
      <p:sp>
        <p:nvSpPr>
          <p:cNvPr id="14" name="PlaceHolder 3"/>
          <p:cNvSpPr>
            <a:spLocks noGrp="1"/>
          </p:cNvSpPr>
          <p:nvPr>
            <p:ph type="ftr" idx="5"/>
          </p:nvPr>
        </p:nvSpPr>
        <p:spPr>
          <a:xfrm>
            <a:off x="3072240" y="4752000"/>
            <a:ext cx="3085920" cy="273600"/>
          </a:xfrm>
          <a:prstGeom prst="rect">
            <a:avLst/>
          </a:prstGeom>
          <a:noFill/>
          <a:ln w="0">
            <a:noFill/>
          </a:ln>
        </p:spPr>
        <p:txBody>
          <a:bodyPr lIns="68400" tIns="34200" rIns="68400" bIns="34200" anchor="ctr">
            <a:noAutofit/>
          </a:bodyPr>
          <a:lstStyle>
            <a:lvl1pPr indent="0" algn="ctr">
              <a:buNone/>
              <a:defRPr lang="nl-NL" sz="1400" b="0" strike="noStrike" spc="-1">
                <a:solidFill>
                  <a:srgbClr val="000000"/>
                </a:solidFill>
                <a:latin typeface="Times New Roman"/>
              </a:defRPr>
            </a:lvl1pPr>
          </a:lstStyle>
          <a:p>
            <a:pPr indent="0" algn="ctr">
              <a:buNone/>
            </a:pPr>
            <a:r>
              <a:rPr lang="nl-NL" sz="1400" b="0" strike="noStrike" spc="-1">
                <a:solidFill>
                  <a:srgbClr val="000000"/>
                </a:solidFill>
                <a:latin typeface="Times New Roman"/>
              </a:rPr>
              <a:t>&lt;voettekst&gt;</a:t>
            </a:r>
          </a:p>
        </p:txBody>
      </p:sp>
      <p:sp>
        <p:nvSpPr>
          <p:cNvPr id="15" name="PlaceHolder 4"/>
          <p:cNvSpPr>
            <a:spLocks noGrp="1"/>
          </p:cNvSpPr>
          <p:nvPr>
            <p:ph type="sldNum" idx="6"/>
          </p:nvPr>
        </p:nvSpPr>
        <p:spPr>
          <a:xfrm>
            <a:off x="7176600" y="4767840"/>
            <a:ext cx="1338480" cy="273600"/>
          </a:xfrm>
          <a:prstGeom prst="rect">
            <a:avLst/>
          </a:prstGeom>
          <a:noFill/>
          <a:ln w="0">
            <a:noFill/>
          </a:ln>
        </p:spPr>
        <p:txBody>
          <a:bodyPr lIns="68400" tIns="34200" rIns="68400" bIns="34200" anchor="ctr">
            <a:noAutofit/>
          </a:bodyPr>
          <a:lstStyle>
            <a:lvl1pPr indent="0" defTabSz="685800">
              <a:lnSpc>
                <a:spcPct val="100000"/>
              </a:lnSpc>
              <a:buNone/>
              <a:defRPr lang="nl-NL" sz="900" b="0" strike="noStrike" spc="-1">
                <a:solidFill>
                  <a:schemeClr val="lt1">
                    <a:lumMod val="50000"/>
                  </a:schemeClr>
                </a:solidFill>
                <a:latin typeface="Trebuchet MS"/>
              </a:defRPr>
            </a:lvl1pPr>
          </a:lstStyle>
          <a:p>
            <a:pPr indent="0" defTabSz="685800">
              <a:lnSpc>
                <a:spcPct val="100000"/>
              </a:lnSpc>
              <a:buNone/>
            </a:pPr>
            <a:fld id="{B4ACC230-93DA-4919-BCBE-E4CF28A915B1}" type="slidenum">
              <a:rPr lang="nl-NL" sz="900" b="0" strike="noStrike" spc="-1">
                <a:solidFill>
                  <a:schemeClr val="lt1">
                    <a:lumMod val="50000"/>
                  </a:schemeClr>
                </a:solidFill>
                <a:latin typeface="Trebuchet MS"/>
              </a:rPr>
              <a:t>‹nr.›</a:t>
            </a:fld>
            <a:endParaRPr lang="nl-NL" sz="900" b="0" strike="noStrike" spc="-1">
              <a:solidFill>
                <a:srgbClr val="000000"/>
              </a:solidFill>
              <a:latin typeface="Times New Roman"/>
            </a:endParaRPr>
          </a:p>
        </p:txBody>
      </p:sp>
      <p:pic>
        <p:nvPicPr>
          <p:cNvPr id="16" name="Afbeelding 6"/>
          <p:cNvPicPr/>
          <p:nvPr/>
        </p:nvPicPr>
        <p:blipFill>
          <a:blip r:embed="rId3"/>
          <a:stretch/>
        </p:blipFill>
        <p:spPr>
          <a:xfrm rot="5400000">
            <a:off x="-324720" y="3759840"/>
            <a:ext cx="1619640" cy="12132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0C1EB"/>
            </a:gs>
            <a:gs pos="39999">
              <a:srgbClr val="8ED6E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17"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Klik om de stijl te bewerken</a:t>
            </a:r>
            <a:endParaRPr lang="nl-NL" sz="3300" b="0" strike="noStrike" spc="-1">
              <a:solidFill>
                <a:schemeClr val="dk1"/>
              </a:solidFill>
              <a:latin typeface="Calibri"/>
            </a:endParaRPr>
          </a:p>
        </p:txBody>
      </p:sp>
      <p:sp>
        <p:nvSpPr>
          <p:cNvPr id="18" name="PlaceHolder 2"/>
          <p:cNvSpPr>
            <a:spLocks noGrp="1"/>
          </p:cNvSpPr>
          <p:nvPr>
            <p:ph type="body"/>
          </p:nvPr>
        </p:nvSpPr>
        <p:spPr>
          <a:xfrm>
            <a:off x="628560" y="1369080"/>
            <a:ext cx="7886520" cy="326304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SzPct val="100058"/>
              <a:buBlip>
                <a:blip r:embed="rId3"/>
              </a:buBlip>
            </a:pPr>
            <a:r>
              <a:rPr lang="nl-NL" sz="2100" b="0" strike="noStrike" spc="-1">
                <a:solidFill>
                  <a:schemeClr val="dk1"/>
                </a:solidFill>
                <a:latin typeface="Trebuchet MS"/>
              </a:rPr>
              <a:t>Klik om de modelstijlen te bewerken</a:t>
            </a:r>
          </a:p>
          <a:p>
            <a:pPr marL="594000" lvl="1" indent="-270000" defTabSz="685800">
              <a:lnSpc>
                <a:spcPct val="90000"/>
              </a:lnSpc>
              <a:spcBef>
                <a:spcPts val="374"/>
              </a:spcBef>
              <a:buSzPct val="100112"/>
              <a:buBlip>
                <a:blip r:embed="rId3"/>
              </a:buBlip>
            </a:pPr>
            <a:r>
              <a:rPr lang="nl-NL" sz="1800" b="0" strike="noStrike" spc="-1">
                <a:solidFill>
                  <a:schemeClr val="dk1"/>
                </a:solidFill>
                <a:latin typeface="Trebuchet MS"/>
              </a:rPr>
              <a:t>Tweede niveau</a:t>
            </a:r>
          </a:p>
          <a:p>
            <a:pPr marL="864000" lvl="2" indent="-240480" defTabSz="685800">
              <a:lnSpc>
                <a:spcPct val="90000"/>
              </a:lnSpc>
              <a:spcBef>
                <a:spcPts val="374"/>
              </a:spcBef>
              <a:buSzPct val="100000"/>
              <a:buBlip>
                <a:blip r:embed="rId4"/>
              </a:buBlip>
            </a:pPr>
            <a:r>
              <a:rPr lang="nl-NL" sz="1500" b="0" strike="noStrike" spc="-1">
                <a:solidFill>
                  <a:schemeClr val="dk1"/>
                </a:solidFill>
                <a:latin typeface="Trebuchet MS"/>
              </a:rPr>
              <a:t>Derde niveau</a:t>
            </a:r>
          </a:p>
          <a:p>
            <a:pPr marL="1133640" lvl="3" indent="-226080" defTabSz="685800">
              <a:lnSpc>
                <a:spcPct val="90000"/>
              </a:lnSpc>
              <a:spcBef>
                <a:spcPts val="374"/>
              </a:spcBef>
              <a:buSzPct val="100058"/>
              <a:buBlip>
                <a:blip r:embed="rId3"/>
              </a:buBlip>
            </a:pPr>
            <a:r>
              <a:rPr lang="nl-NL" sz="1400" b="0" strike="noStrike" spc="-1">
                <a:solidFill>
                  <a:schemeClr val="dk1"/>
                </a:solidFill>
                <a:latin typeface="Trebuchet MS"/>
              </a:rPr>
              <a:t>Vierde niveau</a:t>
            </a:r>
          </a:p>
          <a:p>
            <a:pPr marL="1403640" lvl="4" indent="-239400" defTabSz="685800">
              <a:lnSpc>
                <a:spcPct val="90000"/>
              </a:lnSpc>
              <a:spcBef>
                <a:spcPts val="374"/>
              </a:spcBef>
              <a:buSzPct val="100058"/>
              <a:buBlip>
                <a:blip r:embed="rId3"/>
              </a:buBlip>
            </a:pPr>
            <a:r>
              <a:rPr lang="nl-NL" sz="1400" b="0" strike="noStrike" spc="-1">
                <a:solidFill>
                  <a:schemeClr val="dk1"/>
                </a:solidFill>
                <a:latin typeface="Trebuchet MS"/>
              </a:rPr>
              <a:t>Vijfde niveau</a:t>
            </a:r>
          </a:p>
        </p:txBody>
      </p:sp>
      <p:sp>
        <p:nvSpPr>
          <p:cNvPr id="19" name="PlaceHolder 3"/>
          <p:cNvSpPr>
            <a:spLocks noGrp="1"/>
          </p:cNvSpPr>
          <p:nvPr>
            <p:ph type="ftr" idx="7"/>
          </p:nvPr>
        </p:nvSpPr>
        <p:spPr>
          <a:xfrm>
            <a:off x="3072240" y="4752000"/>
            <a:ext cx="3085920" cy="273600"/>
          </a:xfrm>
          <a:prstGeom prst="rect">
            <a:avLst/>
          </a:prstGeom>
          <a:noFill/>
          <a:ln w="0">
            <a:noFill/>
          </a:ln>
        </p:spPr>
        <p:txBody>
          <a:bodyPr lIns="68400" tIns="34200" rIns="68400" bIns="34200" anchor="ctr">
            <a:noAutofit/>
          </a:bodyPr>
          <a:lstStyle>
            <a:lvl1pPr indent="0" algn="ctr">
              <a:buNone/>
              <a:defRPr lang="nl-NL" sz="1400" b="0" strike="noStrike" spc="-1">
                <a:solidFill>
                  <a:srgbClr val="000000"/>
                </a:solidFill>
                <a:latin typeface="Times New Roman"/>
              </a:defRPr>
            </a:lvl1pPr>
          </a:lstStyle>
          <a:p>
            <a:pPr indent="0" algn="ctr">
              <a:buNone/>
            </a:pPr>
            <a:r>
              <a:rPr lang="nl-NL" sz="1400" b="0" strike="noStrike" spc="-1">
                <a:solidFill>
                  <a:srgbClr val="000000"/>
                </a:solidFill>
                <a:latin typeface="Times New Roman"/>
              </a:rPr>
              <a:t>&lt;voettekst&gt;</a:t>
            </a:r>
          </a:p>
        </p:txBody>
      </p:sp>
      <p:sp>
        <p:nvSpPr>
          <p:cNvPr id="20" name="PlaceHolder 4"/>
          <p:cNvSpPr>
            <a:spLocks noGrp="1"/>
          </p:cNvSpPr>
          <p:nvPr>
            <p:ph type="sldNum" idx="8"/>
          </p:nvPr>
        </p:nvSpPr>
        <p:spPr>
          <a:xfrm>
            <a:off x="7176600" y="4767840"/>
            <a:ext cx="1338480" cy="273600"/>
          </a:xfrm>
          <a:prstGeom prst="rect">
            <a:avLst/>
          </a:prstGeom>
          <a:noFill/>
          <a:ln w="0">
            <a:noFill/>
          </a:ln>
        </p:spPr>
        <p:txBody>
          <a:bodyPr lIns="68400" tIns="34200" rIns="68400" bIns="34200" anchor="ctr">
            <a:noAutofit/>
          </a:bodyPr>
          <a:lstStyle>
            <a:lvl1pPr indent="0" defTabSz="685800">
              <a:lnSpc>
                <a:spcPct val="100000"/>
              </a:lnSpc>
              <a:buNone/>
              <a:defRPr lang="nl-NL" sz="900" b="0" strike="noStrike" spc="-1">
                <a:solidFill>
                  <a:schemeClr val="lt1">
                    <a:lumMod val="50000"/>
                  </a:schemeClr>
                </a:solidFill>
                <a:latin typeface="Trebuchet MS"/>
              </a:defRPr>
            </a:lvl1pPr>
          </a:lstStyle>
          <a:p>
            <a:pPr indent="0" defTabSz="685800">
              <a:lnSpc>
                <a:spcPct val="100000"/>
              </a:lnSpc>
              <a:buNone/>
            </a:pPr>
            <a:fld id="{71C22C1D-4B86-4213-BAF3-799058914D3C}" type="slidenum">
              <a:rPr lang="nl-NL" sz="900" b="0" strike="noStrike" spc="-1">
                <a:solidFill>
                  <a:schemeClr val="lt1">
                    <a:lumMod val="50000"/>
                  </a:schemeClr>
                </a:solidFill>
                <a:latin typeface="Trebuchet MS"/>
              </a:rPr>
              <a:t>‹nr.›</a:t>
            </a:fld>
            <a:endParaRPr lang="nl-NL" sz="900" b="0" strike="noStrike" spc="-1">
              <a:solidFill>
                <a:srgbClr val="000000"/>
              </a:solidFill>
              <a:latin typeface="Times New Roman"/>
            </a:endParaRPr>
          </a:p>
        </p:txBody>
      </p:sp>
      <p:cxnSp>
        <p:nvCxnSpPr>
          <p:cNvPr id="21" name="Rechte verbindingslijn 6"/>
          <p:cNvCxnSpPr/>
          <p:nvPr/>
        </p:nvCxnSpPr>
        <p:spPr>
          <a:xfrm>
            <a:off x="606600" y="4677840"/>
            <a:ext cx="7938360" cy="360"/>
          </a:xfrm>
          <a:prstGeom prst="straightConnector1">
            <a:avLst/>
          </a:prstGeom>
          <a:ln>
            <a:solidFill>
              <a:srgbClr val="C00000"/>
            </a:solidFill>
          </a:ln>
        </p:spPr>
      </p:cxnSp>
      <p:pic>
        <p:nvPicPr>
          <p:cNvPr id="22" name="Afbeelding 7"/>
          <p:cNvPicPr/>
          <p:nvPr/>
        </p:nvPicPr>
        <p:blipFill>
          <a:blip r:embed="rId5"/>
          <a:stretch/>
        </p:blipFill>
        <p:spPr>
          <a:xfrm>
            <a:off x="628560" y="4827960"/>
            <a:ext cx="1619640" cy="12132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0C1EB"/>
            </a:gs>
            <a:gs pos="39999">
              <a:srgbClr val="8ED6E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25" name="PlaceHolder 1"/>
          <p:cNvSpPr>
            <a:spLocks noGrp="1"/>
          </p:cNvSpPr>
          <p:nvPr>
            <p:ph type="title"/>
          </p:nvPr>
        </p:nvSpPr>
        <p:spPr>
          <a:xfrm>
            <a:off x="623880" y="1282320"/>
            <a:ext cx="7886520" cy="2139120"/>
          </a:xfrm>
          <a:prstGeom prst="rect">
            <a:avLst/>
          </a:prstGeom>
          <a:noFill/>
          <a:ln w="0">
            <a:noFill/>
          </a:ln>
        </p:spPr>
        <p:txBody>
          <a:bodyPr lIns="68400" tIns="34200" rIns="68400" bIns="34200" anchor="b">
            <a:noAutofit/>
          </a:bodyPr>
          <a:lstStyle/>
          <a:p>
            <a:pPr indent="0" defTabSz="685800">
              <a:lnSpc>
                <a:spcPct val="90000"/>
              </a:lnSpc>
              <a:buNone/>
            </a:pPr>
            <a:r>
              <a:rPr lang="nl-NL" sz="4500" b="0" strike="noStrike" spc="-1">
                <a:solidFill>
                  <a:schemeClr val="dk1"/>
                </a:solidFill>
                <a:latin typeface="Trebuchet MS"/>
              </a:rPr>
              <a:t>Klik om de stijl te bewerken</a:t>
            </a:r>
            <a:endParaRPr lang="nl-NL" sz="4500" b="0" strike="noStrike" spc="-1">
              <a:solidFill>
                <a:schemeClr val="dk1"/>
              </a:solidFill>
              <a:latin typeface="Calibri"/>
            </a:endParaRPr>
          </a:p>
        </p:txBody>
      </p:sp>
      <p:sp>
        <p:nvSpPr>
          <p:cNvPr id="26" name="PlaceHolder 2"/>
          <p:cNvSpPr>
            <a:spLocks noGrp="1"/>
          </p:cNvSpPr>
          <p:nvPr>
            <p:ph type="body"/>
          </p:nvPr>
        </p:nvSpPr>
        <p:spPr>
          <a:xfrm>
            <a:off x="623880" y="3441960"/>
            <a:ext cx="7886520" cy="1124640"/>
          </a:xfrm>
          <a:prstGeom prst="rect">
            <a:avLst/>
          </a:prstGeom>
          <a:noFill/>
          <a:ln w="0">
            <a:noFill/>
          </a:ln>
        </p:spPr>
        <p:txBody>
          <a:bodyPr lIns="68400" tIns="34200" rIns="68400" bIns="34200" anchor="t">
            <a:noAutofit/>
          </a:bodyPr>
          <a:lstStyle/>
          <a:p>
            <a:pPr indent="0" defTabSz="685800">
              <a:lnSpc>
                <a:spcPct val="90000"/>
              </a:lnSpc>
              <a:spcBef>
                <a:spcPts val="751"/>
              </a:spcBef>
              <a:buNone/>
              <a:tabLst>
                <a:tab pos="0" algn="l"/>
              </a:tabLst>
            </a:pPr>
            <a:r>
              <a:rPr lang="nl-NL" sz="1800" b="0" strike="noStrike" spc="-1">
                <a:solidFill>
                  <a:schemeClr val="dk1">
                    <a:tint val="75000"/>
                  </a:schemeClr>
                </a:solidFill>
                <a:latin typeface="Trebuchet MS"/>
              </a:rPr>
              <a:t>Klik om de modelstijlen te bewerken</a:t>
            </a:r>
            <a:endParaRPr lang="nl-NL" sz="1800" b="0" strike="noStrike" spc="-1">
              <a:solidFill>
                <a:schemeClr val="dk1"/>
              </a:solidFill>
              <a:latin typeface="Trebuchet MS"/>
            </a:endParaRPr>
          </a:p>
        </p:txBody>
      </p:sp>
      <p:sp>
        <p:nvSpPr>
          <p:cNvPr id="27" name="PlaceHolder 3"/>
          <p:cNvSpPr>
            <a:spLocks noGrp="1"/>
          </p:cNvSpPr>
          <p:nvPr>
            <p:ph type="ftr" idx="9"/>
          </p:nvPr>
        </p:nvSpPr>
        <p:spPr>
          <a:xfrm>
            <a:off x="3072240" y="4752000"/>
            <a:ext cx="3085920" cy="273600"/>
          </a:xfrm>
          <a:prstGeom prst="rect">
            <a:avLst/>
          </a:prstGeom>
          <a:noFill/>
          <a:ln w="0">
            <a:noFill/>
          </a:ln>
        </p:spPr>
        <p:txBody>
          <a:bodyPr lIns="68400" tIns="34200" rIns="68400" bIns="34200" anchor="ctr">
            <a:noAutofit/>
          </a:bodyPr>
          <a:lstStyle>
            <a:lvl1pPr indent="0" algn="ctr">
              <a:buNone/>
              <a:defRPr lang="nl-NL" sz="1400" b="0" strike="noStrike" spc="-1">
                <a:solidFill>
                  <a:srgbClr val="000000"/>
                </a:solidFill>
                <a:latin typeface="Times New Roman"/>
              </a:defRPr>
            </a:lvl1pPr>
          </a:lstStyle>
          <a:p>
            <a:pPr indent="0" algn="ctr">
              <a:buNone/>
            </a:pPr>
            <a:r>
              <a:rPr lang="nl-NL" sz="1400" b="0" strike="noStrike" spc="-1">
                <a:solidFill>
                  <a:srgbClr val="000000"/>
                </a:solidFill>
                <a:latin typeface="Times New Roman"/>
              </a:rPr>
              <a:t>&lt;voettekst&gt;</a:t>
            </a:r>
          </a:p>
        </p:txBody>
      </p:sp>
      <p:sp>
        <p:nvSpPr>
          <p:cNvPr id="28" name="PlaceHolder 4"/>
          <p:cNvSpPr>
            <a:spLocks noGrp="1"/>
          </p:cNvSpPr>
          <p:nvPr>
            <p:ph type="sldNum" idx="10"/>
          </p:nvPr>
        </p:nvSpPr>
        <p:spPr>
          <a:xfrm>
            <a:off x="7176600" y="4767840"/>
            <a:ext cx="1338480" cy="273600"/>
          </a:xfrm>
          <a:prstGeom prst="rect">
            <a:avLst/>
          </a:prstGeom>
          <a:noFill/>
          <a:ln w="0">
            <a:noFill/>
          </a:ln>
        </p:spPr>
        <p:txBody>
          <a:bodyPr lIns="68400" tIns="34200" rIns="68400" bIns="34200" anchor="ctr">
            <a:noAutofit/>
          </a:bodyPr>
          <a:lstStyle>
            <a:lvl1pPr indent="0" defTabSz="685800">
              <a:lnSpc>
                <a:spcPct val="100000"/>
              </a:lnSpc>
              <a:buNone/>
              <a:defRPr lang="nl-NL" sz="900" b="0" strike="noStrike" spc="-1">
                <a:solidFill>
                  <a:schemeClr val="lt1">
                    <a:lumMod val="50000"/>
                  </a:schemeClr>
                </a:solidFill>
                <a:latin typeface="Trebuchet MS"/>
              </a:defRPr>
            </a:lvl1pPr>
          </a:lstStyle>
          <a:p>
            <a:pPr indent="0" defTabSz="685800">
              <a:lnSpc>
                <a:spcPct val="100000"/>
              </a:lnSpc>
              <a:buNone/>
            </a:pPr>
            <a:fld id="{D81D7371-EABA-4984-8714-15DDD62F78FF}" type="slidenum">
              <a:rPr lang="nl-NL" sz="900" b="0" strike="noStrike" spc="-1">
                <a:solidFill>
                  <a:schemeClr val="lt1">
                    <a:lumMod val="50000"/>
                  </a:schemeClr>
                </a:solidFill>
                <a:latin typeface="Trebuchet MS"/>
              </a:rPr>
              <a:t>‹nr.›</a:t>
            </a:fld>
            <a:endParaRPr lang="nl-NL" sz="900" b="0" strike="noStrike" spc="-1">
              <a:solidFill>
                <a:srgbClr val="000000"/>
              </a:solidFill>
              <a:latin typeface="Times New Roman"/>
            </a:endParaRPr>
          </a:p>
        </p:txBody>
      </p:sp>
      <p:cxnSp>
        <p:nvCxnSpPr>
          <p:cNvPr id="29" name="Rechte verbindingslijn 7"/>
          <p:cNvCxnSpPr/>
          <p:nvPr/>
        </p:nvCxnSpPr>
        <p:spPr>
          <a:xfrm>
            <a:off x="606600" y="4677840"/>
            <a:ext cx="7938360" cy="360"/>
          </a:xfrm>
          <a:prstGeom prst="straightConnector1">
            <a:avLst/>
          </a:prstGeom>
          <a:ln>
            <a:solidFill>
              <a:srgbClr val="C00000"/>
            </a:solidFill>
          </a:ln>
        </p:spPr>
      </p:cxnSp>
      <p:pic>
        <p:nvPicPr>
          <p:cNvPr id="30" name="Afbeelding 8"/>
          <p:cNvPicPr/>
          <p:nvPr/>
        </p:nvPicPr>
        <p:blipFill>
          <a:blip r:embed="rId3"/>
          <a:stretch/>
        </p:blipFill>
        <p:spPr>
          <a:xfrm>
            <a:off x="628560" y="4827960"/>
            <a:ext cx="1619640" cy="12132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0C1EB"/>
            </a:gs>
            <a:gs pos="39999">
              <a:srgbClr val="8ED6E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31"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Klik om de stijl te bewerken</a:t>
            </a:r>
            <a:endParaRPr lang="nl-NL" sz="3300" b="0" strike="noStrike" spc="-1">
              <a:solidFill>
                <a:schemeClr val="dk1"/>
              </a:solidFill>
              <a:latin typeface="Calibri"/>
            </a:endParaRPr>
          </a:p>
        </p:txBody>
      </p:sp>
      <p:sp>
        <p:nvSpPr>
          <p:cNvPr id="32" name="PlaceHolder 2"/>
          <p:cNvSpPr>
            <a:spLocks noGrp="1"/>
          </p:cNvSpPr>
          <p:nvPr>
            <p:ph type="body"/>
          </p:nvPr>
        </p:nvSpPr>
        <p:spPr>
          <a:xfrm>
            <a:off x="628560" y="1369080"/>
            <a:ext cx="3885840" cy="3263040"/>
          </a:xfrm>
          <a:prstGeom prst="rect">
            <a:avLst/>
          </a:prstGeom>
          <a:noFill/>
          <a:ln w="0">
            <a:noFill/>
          </a:ln>
        </p:spPr>
        <p:txBody>
          <a:bodyPr lIns="68400" tIns="34200" rIns="68400" bIns="34200" anchor="t">
            <a:noAutofit/>
          </a:bodyPr>
          <a:lstStyle/>
          <a:p>
            <a:pPr marL="268920" indent="-268920" defTabSz="685800">
              <a:lnSpc>
                <a:spcPct val="90000"/>
              </a:lnSpc>
              <a:spcBef>
                <a:spcPts val="751"/>
              </a:spcBef>
              <a:buSzPct val="100058"/>
              <a:buBlip>
                <a:blip r:embed="rId3"/>
              </a:buBlip>
            </a:pPr>
            <a:r>
              <a:rPr lang="nl-NL" sz="2100" b="0" strike="noStrike" spc="-1">
                <a:solidFill>
                  <a:schemeClr val="dk1"/>
                </a:solidFill>
                <a:latin typeface="Trebuchet MS"/>
              </a:rPr>
              <a:t>Klik om de modelstijlen te bewerken</a:t>
            </a:r>
          </a:p>
          <a:p>
            <a:pPr marL="604800" lvl="1" indent="-280800" defTabSz="685800">
              <a:lnSpc>
                <a:spcPct val="90000"/>
              </a:lnSpc>
              <a:spcBef>
                <a:spcPts val="374"/>
              </a:spcBef>
              <a:buSzPct val="100112"/>
              <a:buBlip>
                <a:blip r:embed="rId3"/>
              </a:buBlip>
            </a:pPr>
            <a:r>
              <a:rPr lang="nl-NL" sz="1800" b="0" strike="noStrike" spc="-1">
                <a:solidFill>
                  <a:schemeClr val="dk1"/>
                </a:solidFill>
                <a:latin typeface="Trebuchet MS"/>
              </a:rPr>
              <a:t>Tweede niveau</a:t>
            </a:r>
          </a:p>
          <a:p>
            <a:pPr marL="941760" lvl="2" indent="-255960" defTabSz="685800">
              <a:lnSpc>
                <a:spcPct val="90000"/>
              </a:lnSpc>
              <a:spcBef>
                <a:spcPts val="374"/>
              </a:spcBef>
              <a:buSzPct val="100000"/>
              <a:buBlip>
                <a:blip r:embed="rId4"/>
              </a:buBlip>
            </a:pPr>
            <a:r>
              <a:rPr lang="nl-NL" sz="1500" b="0" strike="noStrike" spc="-1">
                <a:solidFill>
                  <a:schemeClr val="dk1"/>
                </a:solidFill>
                <a:latin typeface="Trebuchet MS"/>
              </a:rPr>
              <a:t>Derde niveau</a:t>
            </a:r>
          </a:p>
          <a:p>
            <a:pPr marL="1278360" lvl="3" indent="-249840" defTabSz="685800">
              <a:lnSpc>
                <a:spcPct val="90000"/>
              </a:lnSpc>
              <a:spcBef>
                <a:spcPts val="374"/>
              </a:spcBef>
              <a:buSzPct val="100058"/>
              <a:buBlip>
                <a:blip r:embed="rId3"/>
              </a:buBlip>
            </a:pPr>
            <a:r>
              <a:rPr lang="nl-NL" sz="1400" b="0" strike="noStrike" spc="-1">
                <a:solidFill>
                  <a:schemeClr val="dk1"/>
                </a:solidFill>
                <a:latin typeface="Trebuchet MS"/>
              </a:rPr>
              <a:t>Vierde niveau</a:t>
            </a:r>
          </a:p>
          <a:p>
            <a:pPr marL="1615320" lvl="4" indent="-244080" defTabSz="685800">
              <a:lnSpc>
                <a:spcPct val="90000"/>
              </a:lnSpc>
              <a:spcBef>
                <a:spcPts val="374"/>
              </a:spcBef>
              <a:buSzPct val="100058"/>
              <a:buBlip>
                <a:blip r:embed="rId3"/>
              </a:buBlip>
            </a:pPr>
            <a:r>
              <a:rPr lang="nl-NL" sz="1400" b="0" strike="noStrike" spc="-1">
                <a:solidFill>
                  <a:schemeClr val="dk1"/>
                </a:solidFill>
                <a:latin typeface="Trebuchet MS"/>
              </a:rPr>
              <a:t>Vijfde niveau</a:t>
            </a:r>
          </a:p>
        </p:txBody>
      </p:sp>
      <p:sp>
        <p:nvSpPr>
          <p:cNvPr id="33" name="PlaceHolder 3"/>
          <p:cNvSpPr>
            <a:spLocks noGrp="1"/>
          </p:cNvSpPr>
          <p:nvPr>
            <p:ph type="body"/>
          </p:nvPr>
        </p:nvSpPr>
        <p:spPr>
          <a:xfrm>
            <a:off x="4629240" y="1369080"/>
            <a:ext cx="3885840" cy="3263040"/>
          </a:xfrm>
          <a:prstGeom prst="rect">
            <a:avLst/>
          </a:prstGeom>
          <a:noFill/>
          <a:ln w="0">
            <a:noFill/>
          </a:ln>
        </p:spPr>
        <p:txBody>
          <a:bodyPr lIns="68400" tIns="34200" rIns="68400" bIns="34200" anchor="t">
            <a:noAutofit/>
          </a:bodyPr>
          <a:lstStyle/>
          <a:p>
            <a:pPr marL="267840" indent="-267840" defTabSz="685800">
              <a:lnSpc>
                <a:spcPct val="90000"/>
              </a:lnSpc>
              <a:spcBef>
                <a:spcPts val="751"/>
              </a:spcBef>
              <a:buSzPct val="100058"/>
              <a:buBlip>
                <a:blip r:embed="rId3"/>
              </a:buBlip>
            </a:pPr>
            <a:r>
              <a:rPr lang="nl-NL" sz="2100" b="0" strike="noStrike" spc="-1">
                <a:solidFill>
                  <a:schemeClr val="dk1"/>
                </a:solidFill>
                <a:latin typeface="Trebuchet MS"/>
              </a:rPr>
              <a:t>Klik om de modelstijlen te bewerken</a:t>
            </a:r>
          </a:p>
          <a:p>
            <a:pPr marL="604800" lvl="1" indent="-280800" defTabSz="685800">
              <a:lnSpc>
                <a:spcPct val="90000"/>
              </a:lnSpc>
              <a:spcBef>
                <a:spcPts val="374"/>
              </a:spcBef>
              <a:buSzPct val="100112"/>
              <a:buBlip>
                <a:blip r:embed="rId3"/>
              </a:buBlip>
            </a:pPr>
            <a:r>
              <a:rPr lang="nl-NL" sz="1800" b="0" strike="noStrike" spc="-1">
                <a:solidFill>
                  <a:schemeClr val="dk1"/>
                </a:solidFill>
                <a:latin typeface="Trebuchet MS"/>
              </a:rPr>
              <a:t>Tweede niveau</a:t>
            </a:r>
          </a:p>
          <a:p>
            <a:pPr marL="941760" lvl="2" indent="-255960" defTabSz="685800">
              <a:lnSpc>
                <a:spcPct val="90000"/>
              </a:lnSpc>
              <a:spcBef>
                <a:spcPts val="374"/>
              </a:spcBef>
              <a:buSzPct val="100000"/>
              <a:buBlip>
                <a:blip r:embed="rId4"/>
              </a:buBlip>
            </a:pPr>
            <a:r>
              <a:rPr lang="nl-NL" sz="1500" b="0" strike="noStrike" spc="-1">
                <a:solidFill>
                  <a:schemeClr val="dk1"/>
                </a:solidFill>
                <a:latin typeface="Trebuchet MS"/>
              </a:rPr>
              <a:t>Derde niveau</a:t>
            </a:r>
          </a:p>
          <a:p>
            <a:pPr marL="1278360" lvl="3" indent="-249840" defTabSz="685800">
              <a:lnSpc>
                <a:spcPct val="90000"/>
              </a:lnSpc>
              <a:spcBef>
                <a:spcPts val="374"/>
              </a:spcBef>
              <a:buSzPct val="100058"/>
              <a:buBlip>
                <a:blip r:embed="rId3"/>
              </a:buBlip>
            </a:pPr>
            <a:r>
              <a:rPr lang="nl-NL" sz="1400" b="0" strike="noStrike" spc="-1">
                <a:solidFill>
                  <a:schemeClr val="dk1"/>
                </a:solidFill>
                <a:latin typeface="Trebuchet MS"/>
              </a:rPr>
              <a:t>Vierde niveau</a:t>
            </a:r>
          </a:p>
          <a:p>
            <a:pPr marL="1615320" lvl="4" indent="-244080" defTabSz="685800">
              <a:lnSpc>
                <a:spcPct val="90000"/>
              </a:lnSpc>
              <a:spcBef>
                <a:spcPts val="374"/>
              </a:spcBef>
              <a:buSzPct val="100058"/>
              <a:buBlip>
                <a:blip r:embed="rId3"/>
              </a:buBlip>
            </a:pPr>
            <a:r>
              <a:rPr lang="nl-NL" sz="1400" b="0" strike="noStrike" spc="-1">
                <a:solidFill>
                  <a:schemeClr val="dk1"/>
                </a:solidFill>
                <a:latin typeface="Trebuchet MS"/>
              </a:rPr>
              <a:t>Vijfde niveau</a:t>
            </a:r>
          </a:p>
        </p:txBody>
      </p:sp>
      <p:sp>
        <p:nvSpPr>
          <p:cNvPr id="34" name="PlaceHolder 4"/>
          <p:cNvSpPr>
            <a:spLocks noGrp="1"/>
          </p:cNvSpPr>
          <p:nvPr>
            <p:ph type="ftr" idx="11"/>
          </p:nvPr>
        </p:nvSpPr>
        <p:spPr>
          <a:xfrm>
            <a:off x="3072240" y="4752000"/>
            <a:ext cx="3085920" cy="273600"/>
          </a:xfrm>
          <a:prstGeom prst="rect">
            <a:avLst/>
          </a:prstGeom>
          <a:noFill/>
          <a:ln w="0">
            <a:noFill/>
          </a:ln>
        </p:spPr>
        <p:txBody>
          <a:bodyPr lIns="68400" tIns="34200" rIns="68400" bIns="34200" anchor="ctr">
            <a:noAutofit/>
          </a:bodyPr>
          <a:lstStyle>
            <a:lvl1pPr indent="0" algn="ctr">
              <a:buNone/>
              <a:defRPr lang="nl-NL" sz="1400" b="0" strike="noStrike" spc="-1">
                <a:solidFill>
                  <a:srgbClr val="000000"/>
                </a:solidFill>
                <a:latin typeface="Times New Roman"/>
              </a:defRPr>
            </a:lvl1pPr>
          </a:lstStyle>
          <a:p>
            <a:pPr indent="0" algn="ctr">
              <a:buNone/>
            </a:pPr>
            <a:r>
              <a:rPr lang="nl-NL" sz="1400" b="0" strike="noStrike" spc="-1">
                <a:solidFill>
                  <a:srgbClr val="000000"/>
                </a:solidFill>
                <a:latin typeface="Times New Roman"/>
              </a:rPr>
              <a:t>&lt;voettekst&gt;</a:t>
            </a:r>
          </a:p>
        </p:txBody>
      </p:sp>
      <p:sp>
        <p:nvSpPr>
          <p:cNvPr id="35" name="PlaceHolder 5"/>
          <p:cNvSpPr>
            <a:spLocks noGrp="1"/>
          </p:cNvSpPr>
          <p:nvPr>
            <p:ph type="sldNum" idx="12"/>
          </p:nvPr>
        </p:nvSpPr>
        <p:spPr>
          <a:xfrm>
            <a:off x="7176600" y="4767840"/>
            <a:ext cx="1338480" cy="273600"/>
          </a:xfrm>
          <a:prstGeom prst="rect">
            <a:avLst/>
          </a:prstGeom>
          <a:noFill/>
          <a:ln w="0">
            <a:noFill/>
          </a:ln>
        </p:spPr>
        <p:txBody>
          <a:bodyPr lIns="68400" tIns="34200" rIns="68400" bIns="34200" anchor="ctr">
            <a:noAutofit/>
          </a:bodyPr>
          <a:lstStyle>
            <a:lvl1pPr indent="0" defTabSz="685800">
              <a:lnSpc>
                <a:spcPct val="100000"/>
              </a:lnSpc>
              <a:buNone/>
              <a:defRPr lang="nl-NL" sz="900" b="0" strike="noStrike" spc="-1">
                <a:solidFill>
                  <a:schemeClr val="lt1">
                    <a:lumMod val="50000"/>
                  </a:schemeClr>
                </a:solidFill>
                <a:latin typeface="Trebuchet MS"/>
              </a:defRPr>
            </a:lvl1pPr>
          </a:lstStyle>
          <a:p>
            <a:pPr indent="0" defTabSz="685800">
              <a:lnSpc>
                <a:spcPct val="100000"/>
              </a:lnSpc>
              <a:buNone/>
            </a:pPr>
            <a:fld id="{5721C570-6BF3-4FE8-B71D-D8F3A54EEAFE}" type="slidenum">
              <a:rPr lang="nl-NL" sz="900" b="0" strike="noStrike" spc="-1">
                <a:solidFill>
                  <a:schemeClr val="lt1">
                    <a:lumMod val="50000"/>
                  </a:schemeClr>
                </a:solidFill>
                <a:latin typeface="Trebuchet MS"/>
              </a:rPr>
              <a:t>‹nr.›</a:t>
            </a:fld>
            <a:endParaRPr lang="nl-NL" sz="900" b="0" strike="noStrike" spc="-1">
              <a:solidFill>
                <a:srgbClr val="000000"/>
              </a:solidFill>
              <a:latin typeface="Times New Roman"/>
            </a:endParaRPr>
          </a:p>
        </p:txBody>
      </p:sp>
      <p:cxnSp>
        <p:nvCxnSpPr>
          <p:cNvPr id="36" name="Rechte verbindingslijn 7"/>
          <p:cNvCxnSpPr/>
          <p:nvPr/>
        </p:nvCxnSpPr>
        <p:spPr>
          <a:xfrm>
            <a:off x="606600" y="4677840"/>
            <a:ext cx="7938360" cy="360"/>
          </a:xfrm>
          <a:prstGeom prst="straightConnector1">
            <a:avLst/>
          </a:prstGeom>
          <a:ln>
            <a:solidFill>
              <a:srgbClr val="C00000"/>
            </a:solidFill>
          </a:ln>
        </p:spPr>
      </p:cxnSp>
      <p:pic>
        <p:nvPicPr>
          <p:cNvPr id="37" name="Afbeelding 9"/>
          <p:cNvPicPr/>
          <p:nvPr/>
        </p:nvPicPr>
        <p:blipFill>
          <a:blip r:embed="rId5"/>
          <a:stretch/>
        </p:blipFill>
        <p:spPr>
          <a:xfrm>
            <a:off x="628560" y="4827960"/>
            <a:ext cx="1619640" cy="12132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5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0C1EB"/>
            </a:gs>
            <a:gs pos="39999">
              <a:srgbClr val="8ED6E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630000" y="27396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Klik om de stijl te bewerken</a:t>
            </a:r>
            <a:endParaRPr lang="nl-NL" sz="3300" b="0" strike="noStrike" spc="-1">
              <a:solidFill>
                <a:schemeClr val="dk1"/>
              </a:solidFill>
              <a:latin typeface="Calibri"/>
            </a:endParaRPr>
          </a:p>
        </p:txBody>
      </p:sp>
      <p:sp>
        <p:nvSpPr>
          <p:cNvPr id="42" name="PlaceHolder 2"/>
          <p:cNvSpPr>
            <a:spLocks noGrp="1"/>
          </p:cNvSpPr>
          <p:nvPr>
            <p:ph type="body"/>
          </p:nvPr>
        </p:nvSpPr>
        <p:spPr>
          <a:xfrm>
            <a:off x="630000" y="1260720"/>
            <a:ext cx="3867840" cy="617400"/>
          </a:xfrm>
          <a:prstGeom prst="rect">
            <a:avLst/>
          </a:prstGeom>
          <a:noFill/>
          <a:ln w="0">
            <a:noFill/>
          </a:ln>
        </p:spPr>
        <p:txBody>
          <a:bodyPr lIns="68400" tIns="34200" rIns="68400" bIns="34200" anchor="b">
            <a:noAutofit/>
          </a:bodyPr>
          <a:lstStyle/>
          <a:p>
            <a:pPr indent="0" defTabSz="685800">
              <a:lnSpc>
                <a:spcPct val="90000"/>
              </a:lnSpc>
              <a:spcBef>
                <a:spcPts val="751"/>
              </a:spcBef>
              <a:buNone/>
              <a:tabLst>
                <a:tab pos="0" algn="l"/>
              </a:tabLst>
            </a:pPr>
            <a:r>
              <a:rPr lang="nl-NL" sz="1800" b="1" strike="noStrike" spc="-1">
                <a:solidFill>
                  <a:schemeClr val="dk1"/>
                </a:solidFill>
                <a:latin typeface="Trebuchet MS"/>
              </a:rPr>
              <a:t>Klik om de modelstijlen te bewerken</a:t>
            </a:r>
            <a:endParaRPr lang="nl-NL" sz="1800" b="0" strike="noStrike" spc="-1">
              <a:solidFill>
                <a:schemeClr val="dk1"/>
              </a:solidFill>
              <a:latin typeface="Trebuchet MS"/>
            </a:endParaRPr>
          </a:p>
        </p:txBody>
      </p:sp>
      <p:sp>
        <p:nvSpPr>
          <p:cNvPr id="43" name="PlaceHolder 3"/>
          <p:cNvSpPr>
            <a:spLocks noGrp="1"/>
          </p:cNvSpPr>
          <p:nvPr>
            <p:ph type="body"/>
          </p:nvPr>
        </p:nvSpPr>
        <p:spPr>
          <a:xfrm>
            <a:off x="630000" y="1878840"/>
            <a:ext cx="3867840" cy="2763000"/>
          </a:xfrm>
          <a:prstGeom prst="rect">
            <a:avLst/>
          </a:prstGeom>
          <a:noFill/>
          <a:ln w="0">
            <a:noFill/>
          </a:ln>
        </p:spPr>
        <p:txBody>
          <a:bodyPr lIns="68400" tIns="34200" rIns="68400" bIns="34200" anchor="t">
            <a:noAutofit/>
          </a:bodyPr>
          <a:lstStyle/>
          <a:p>
            <a:pPr marL="270000" indent="-216000" defTabSz="685800">
              <a:lnSpc>
                <a:spcPct val="90000"/>
              </a:lnSpc>
              <a:spcBef>
                <a:spcPts val="751"/>
              </a:spcBef>
              <a:buSzPct val="100058"/>
              <a:buBlip>
                <a:blip r:embed="rId3"/>
              </a:buBlip>
            </a:pPr>
            <a:r>
              <a:rPr lang="nl-NL" sz="2100" b="0" strike="noStrike" spc="-1">
                <a:solidFill>
                  <a:schemeClr val="dk1"/>
                </a:solidFill>
                <a:latin typeface="Trebuchet MS"/>
              </a:rPr>
              <a:t>Klik om de modelstijlen te bewerken</a:t>
            </a:r>
          </a:p>
          <a:p>
            <a:pPr marL="540000" lvl="1" indent="-216000" defTabSz="685800">
              <a:lnSpc>
                <a:spcPct val="90000"/>
              </a:lnSpc>
              <a:spcBef>
                <a:spcPts val="374"/>
              </a:spcBef>
              <a:buSzPct val="100112"/>
              <a:buBlip>
                <a:blip r:embed="rId3"/>
              </a:buBlip>
            </a:pPr>
            <a:r>
              <a:rPr lang="nl-NL" sz="1800" b="0" strike="noStrike" spc="-1">
                <a:solidFill>
                  <a:schemeClr val="dk1"/>
                </a:solidFill>
                <a:latin typeface="Trebuchet MS"/>
              </a:rPr>
              <a:t>Tweede niveau</a:t>
            </a:r>
          </a:p>
          <a:p>
            <a:pPr marL="857160" lvl="2" indent="-171360" defTabSz="685800">
              <a:lnSpc>
                <a:spcPct val="90000"/>
              </a:lnSpc>
              <a:spcBef>
                <a:spcPts val="374"/>
              </a:spcBef>
              <a:buSzPct val="100000"/>
              <a:buBlip>
                <a:blip r:embed="rId4"/>
              </a:buBlip>
            </a:pPr>
            <a:r>
              <a:rPr lang="nl-NL" sz="1500" b="0" strike="noStrike" spc="-1">
                <a:solidFill>
                  <a:schemeClr val="dk1"/>
                </a:solidFill>
                <a:latin typeface="Trebuchet MS"/>
              </a:rPr>
              <a:t>Derde niveau</a:t>
            </a:r>
          </a:p>
          <a:p>
            <a:pPr marL="1199880" lvl="3" indent="-171360" defTabSz="685800">
              <a:lnSpc>
                <a:spcPct val="90000"/>
              </a:lnSpc>
              <a:spcBef>
                <a:spcPts val="374"/>
              </a:spcBef>
              <a:buSzPct val="100058"/>
              <a:buBlip>
                <a:blip r:embed="rId3"/>
              </a:buBlip>
            </a:pPr>
            <a:r>
              <a:rPr lang="nl-NL" sz="1400" b="0" strike="noStrike" spc="-1">
                <a:solidFill>
                  <a:schemeClr val="dk1"/>
                </a:solidFill>
                <a:latin typeface="Trebuchet MS"/>
              </a:rPr>
              <a:t>Vierde niveau</a:t>
            </a:r>
          </a:p>
          <a:p>
            <a:pPr marL="1542960" lvl="4" indent="-171360" defTabSz="685800">
              <a:lnSpc>
                <a:spcPct val="90000"/>
              </a:lnSpc>
              <a:spcBef>
                <a:spcPts val="374"/>
              </a:spcBef>
              <a:buSzPct val="100058"/>
              <a:buBlip>
                <a:blip r:embed="rId3"/>
              </a:buBlip>
            </a:pPr>
            <a:r>
              <a:rPr lang="nl-NL" sz="1400" b="0" strike="noStrike" spc="-1">
                <a:solidFill>
                  <a:schemeClr val="dk1"/>
                </a:solidFill>
                <a:latin typeface="Trebuchet MS"/>
              </a:rPr>
              <a:t>Vijfde niveau</a:t>
            </a:r>
          </a:p>
        </p:txBody>
      </p:sp>
      <p:sp>
        <p:nvSpPr>
          <p:cNvPr id="44" name="PlaceHolder 4"/>
          <p:cNvSpPr>
            <a:spLocks noGrp="1"/>
          </p:cNvSpPr>
          <p:nvPr>
            <p:ph type="body"/>
          </p:nvPr>
        </p:nvSpPr>
        <p:spPr>
          <a:xfrm>
            <a:off x="4629240" y="1260720"/>
            <a:ext cx="3886920" cy="617400"/>
          </a:xfrm>
          <a:prstGeom prst="rect">
            <a:avLst/>
          </a:prstGeom>
          <a:noFill/>
          <a:ln w="0">
            <a:noFill/>
          </a:ln>
        </p:spPr>
        <p:txBody>
          <a:bodyPr lIns="68400" tIns="34200" rIns="68400" bIns="34200" anchor="b">
            <a:noAutofit/>
          </a:bodyPr>
          <a:lstStyle/>
          <a:p>
            <a:pPr indent="0" defTabSz="685800">
              <a:lnSpc>
                <a:spcPct val="90000"/>
              </a:lnSpc>
              <a:spcBef>
                <a:spcPts val="751"/>
              </a:spcBef>
              <a:buNone/>
              <a:tabLst>
                <a:tab pos="0" algn="l"/>
              </a:tabLst>
            </a:pPr>
            <a:r>
              <a:rPr lang="nl-NL" sz="1800" b="1" strike="noStrike" spc="-1">
                <a:solidFill>
                  <a:schemeClr val="dk1"/>
                </a:solidFill>
                <a:latin typeface="Trebuchet MS"/>
              </a:rPr>
              <a:t>Klik om de modelstijlen te bewerken</a:t>
            </a:r>
            <a:endParaRPr lang="nl-NL" sz="1800" b="0" strike="noStrike" spc="-1">
              <a:solidFill>
                <a:schemeClr val="dk1"/>
              </a:solidFill>
              <a:latin typeface="Trebuchet MS"/>
            </a:endParaRPr>
          </a:p>
        </p:txBody>
      </p:sp>
      <p:sp>
        <p:nvSpPr>
          <p:cNvPr id="45" name="PlaceHolder 5"/>
          <p:cNvSpPr>
            <a:spLocks noGrp="1"/>
          </p:cNvSpPr>
          <p:nvPr>
            <p:ph type="body"/>
          </p:nvPr>
        </p:nvSpPr>
        <p:spPr>
          <a:xfrm>
            <a:off x="4629240" y="1878840"/>
            <a:ext cx="3886920" cy="2763000"/>
          </a:xfrm>
          <a:prstGeom prst="rect">
            <a:avLst/>
          </a:prstGeom>
          <a:noFill/>
          <a:ln w="0">
            <a:noFill/>
          </a:ln>
        </p:spPr>
        <p:txBody>
          <a:bodyPr lIns="68400" tIns="34200" rIns="68400" bIns="34200" anchor="t">
            <a:noAutofit/>
          </a:bodyPr>
          <a:lstStyle/>
          <a:p>
            <a:pPr marL="270000" indent="-216000" defTabSz="685800">
              <a:lnSpc>
                <a:spcPct val="90000"/>
              </a:lnSpc>
              <a:spcBef>
                <a:spcPts val="751"/>
              </a:spcBef>
              <a:buSzPct val="100058"/>
              <a:buBlip>
                <a:blip r:embed="rId3"/>
              </a:buBlip>
            </a:pPr>
            <a:r>
              <a:rPr lang="nl-NL" sz="2100" b="0" strike="noStrike" spc="-1">
                <a:solidFill>
                  <a:schemeClr val="dk1"/>
                </a:solidFill>
                <a:latin typeface="Trebuchet MS"/>
              </a:rPr>
              <a:t>Klik om de modelstijlen te bewerken</a:t>
            </a:r>
          </a:p>
          <a:p>
            <a:pPr marL="540000" lvl="1" indent="-216000" defTabSz="685800">
              <a:lnSpc>
                <a:spcPct val="90000"/>
              </a:lnSpc>
              <a:spcBef>
                <a:spcPts val="374"/>
              </a:spcBef>
              <a:buSzPct val="100112"/>
              <a:buBlip>
                <a:blip r:embed="rId3"/>
              </a:buBlip>
            </a:pPr>
            <a:r>
              <a:rPr lang="nl-NL" sz="1800" b="0" strike="noStrike" spc="-1">
                <a:solidFill>
                  <a:schemeClr val="dk1"/>
                </a:solidFill>
                <a:latin typeface="Trebuchet MS"/>
              </a:rPr>
              <a:t>Tweede niveau</a:t>
            </a:r>
          </a:p>
          <a:p>
            <a:pPr marL="857160" lvl="2" indent="-171360" defTabSz="685800">
              <a:lnSpc>
                <a:spcPct val="90000"/>
              </a:lnSpc>
              <a:spcBef>
                <a:spcPts val="374"/>
              </a:spcBef>
              <a:buSzPct val="100000"/>
              <a:buBlip>
                <a:blip r:embed="rId4"/>
              </a:buBlip>
            </a:pPr>
            <a:r>
              <a:rPr lang="nl-NL" sz="1500" b="0" strike="noStrike" spc="-1">
                <a:solidFill>
                  <a:schemeClr val="dk1"/>
                </a:solidFill>
                <a:latin typeface="Trebuchet MS"/>
              </a:rPr>
              <a:t>Derde niveau</a:t>
            </a:r>
          </a:p>
          <a:p>
            <a:pPr marL="1199880" lvl="3" indent="-171360" defTabSz="685800">
              <a:lnSpc>
                <a:spcPct val="90000"/>
              </a:lnSpc>
              <a:spcBef>
                <a:spcPts val="374"/>
              </a:spcBef>
              <a:buSzPct val="100058"/>
              <a:buBlip>
                <a:blip r:embed="rId3"/>
              </a:buBlip>
            </a:pPr>
            <a:r>
              <a:rPr lang="nl-NL" sz="1400" b="0" strike="noStrike" spc="-1">
                <a:solidFill>
                  <a:schemeClr val="dk1"/>
                </a:solidFill>
                <a:latin typeface="Trebuchet MS"/>
              </a:rPr>
              <a:t>Vierde niveau</a:t>
            </a:r>
          </a:p>
          <a:p>
            <a:pPr marL="1542960" lvl="4" indent="-171360" defTabSz="685800">
              <a:lnSpc>
                <a:spcPct val="90000"/>
              </a:lnSpc>
              <a:spcBef>
                <a:spcPts val="374"/>
              </a:spcBef>
              <a:buSzPct val="100058"/>
              <a:buBlip>
                <a:blip r:embed="rId3"/>
              </a:buBlip>
            </a:pPr>
            <a:r>
              <a:rPr lang="nl-NL" sz="1400" b="0" strike="noStrike" spc="-1">
                <a:solidFill>
                  <a:schemeClr val="dk1"/>
                </a:solidFill>
                <a:latin typeface="Trebuchet MS"/>
              </a:rPr>
              <a:t>Vijfde niveau</a:t>
            </a:r>
          </a:p>
        </p:txBody>
      </p:sp>
      <p:sp>
        <p:nvSpPr>
          <p:cNvPr id="46" name="PlaceHolder 6"/>
          <p:cNvSpPr>
            <a:spLocks noGrp="1"/>
          </p:cNvSpPr>
          <p:nvPr>
            <p:ph type="ftr" idx="13"/>
          </p:nvPr>
        </p:nvSpPr>
        <p:spPr>
          <a:xfrm>
            <a:off x="3072240" y="4752000"/>
            <a:ext cx="3085920" cy="273600"/>
          </a:xfrm>
          <a:prstGeom prst="rect">
            <a:avLst/>
          </a:prstGeom>
          <a:noFill/>
          <a:ln w="0">
            <a:noFill/>
          </a:ln>
        </p:spPr>
        <p:txBody>
          <a:bodyPr lIns="68400" tIns="34200" rIns="68400" bIns="34200" anchor="ctr">
            <a:noAutofit/>
          </a:bodyPr>
          <a:lstStyle>
            <a:lvl1pPr indent="0" algn="ctr">
              <a:buNone/>
              <a:defRPr lang="nl-NL" sz="1400" b="0" strike="noStrike" spc="-1">
                <a:solidFill>
                  <a:srgbClr val="000000"/>
                </a:solidFill>
                <a:latin typeface="Times New Roman"/>
              </a:defRPr>
            </a:lvl1pPr>
          </a:lstStyle>
          <a:p>
            <a:pPr indent="0" algn="ctr">
              <a:buNone/>
            </a:pPr>
            <a:r>
              <a:rPr lang="nl-NL" sz="1400" b="0" strike="noStrike" spc="-1">
                <a:solidFill>
                  <a:srgbClr val="000000"/>
                </a:solidFill>
                <a:latin typeface="Times New Roman"/>
              </a:rPr>
              <a:t>&lt;voettekst&gt;</a:t>
            </a:r>
          </a:p>
        </p:txBody>
      </p:sp>
      <p:sp>
        <p:nvSpPr>
          <p:cNvPr id="47" name="PlaceHolder 7"/>
          <p:cNvSpPr>
            <a:spLocks noGrp="1"/>
          </p:cNvSpPr>
          <p:nvPr>
            <p:ph type="sldNum" idx="14"/>
          </p:nvPr>
        </p:nvSpPr>
        <p:spPr>
          <a:xfrm>
            <a:off x="7176600" y="4767840"/>
            <a:ext cx="1338480" cy="273600"/>
          </a:xfrm>
          <a:prstGeom prst="rect">
            <a:avLst/>
          </a:prstGeom>
          <a:noFill/>
          <a:ln w="0">
            <a:noFill/>
          </a:ln>
        </p:spPr>
        <p:txBody>
          <a:bodyPr lIns="68400" tIns="34200" rIns="68400" bIns="34200" anchor="ctr">
            <a:noAutofit/>
          </a:bodyPr>
          <a:lstStyle>
            <a:lvl1pPr indent="0" defTabSz="685800">
              <a:lnSpc>
                <a:spcPct val="100000"/>
              </a:lnSpc>
              <a:buNone/>
              <a:defRPr lang="nl-NL" sz="900" b="0" strike="noStrike" spc="-1">
                <a:solidFill>
                  <a:schemeClr val="lt1">
                    <a:lumMod val="50000"/>
                  </a:schemeClr>
                </a:solidFill>
                <a:latin typeface="Trebuchet MS"/>
              </a:defRPr>
            </a:lvl1pPr>
          </a:lstStyle>
          <a:p>
            <a:pPr indent="0" defTabSz="685800">
              <a:lnSpc>
                <a:spcPct val="100000"/>
              </a:lnSpc>
              <a:buNone/>
            </a:pPr>
            <a:fld id="{90B7E4CD-A20A-4B51-A595-E5AEED9D7057}" type="slidenum">
              <a:rPr lang="nl-NL" sz="900" b="0" strike="noStrike" spc="-1">
                <a:solidFill>
                  <a:schemeClr val="lt1">
                    <a:lumMod val="50000"/>
                  </a:schemeClr>
                </a:solidFill>
                <a:latin typeface="Trebuchet MS"/>
              </a:rPr>
              <a:t>‹nr.›</a:t>
            </a:fld>
            <a:endParaRPr lang="nl-NL" sz="900" b="0" strike="noStrike" spc="-1">
              <a:solidFill>
                <a:srgbClr val="000000"/>
              </a:solidFill>
              <a:latin typeface="Times New Roman"/>
            </a:endParaRPr>
          </a:p>
        </p:txBody>
      </p:sp>
      <p:cxnSp>
        <p:nvCxnSpPr>
          <p:cNvPr id="48" name="Rechte verbindingslijn 9"/>
          <p:cNvCxnSpPr/>
          <p:nvPr/>
        </p:nvCxnSpPr>
        <p:spPr>
          <a:xfrm>
            <a:off x="606600" y="4677840"/>
            <a:ext cx="7938360" cy="360"/>
          </a:xfrm>
          <a:prstGeom prst="straightConnector1">
            <a:avLst/>
          </a:prstGeom>
          <a:ln>
            <a:solidFill>
              <a:srgbClr val="C00000"/>
            </a:solidFill>
          </a:ln>
        </p:spPr>
      </p:cxnSp>
      <p:pic>
        <p:nvPicPr>
          <p:cNvPr id="49" name="Afbeelding 11"/>
          <p:cNvPicPr/>
          <p:nvPr/>
        </p:nvPicPr>
        <p:blipFill>
          <a:blip r:embed="rId5"/>
          <a:stretch/>
        </p:blipFill>
        <p:spPr>
          <a:xfrm>
            <a:off x="628560" y="4827960"/>
            <a:ext cx="1619640" cy="12132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0C1EB"/>
            </a:gs>
            <a:gs pos="39999">
              <a:srgbClr val="8ED6E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50"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Klik om de stijl te bewerken</a:t>
            </a:r>
            <a:endParaRPr lang="nl-NL" sz="3300" b="0" strike="noStrike" spc="-1">
              <a:solidFill>
                <a:schemeClr val="dk1"/>
              </a:solidFill>
              <a:latin typeface="Calibri"/>
            </a:endParaRPr>
          </a:p>
        </p:txBody>
      </p:sp>
      <p:sp>
        <p:nvSpPr>
          <p:cNvPr id="51" name="PlaceHolder 2"/>
          <p:cNvSpPr>
            <a:spLocks noGrp="1"/>
          </p:cNvSpPr>
          <p:nvPr>
            <p:ph type="ftr" idx="15"/>
          </p:nvPr>
        </p:nvSpPr>
        <p:spPr>
          <a:xfrm>
            <a:off x="3072240" y="4752000"/>
            <a:ext cx="3085920" cy="273600"/>
          </a:xfrm>
          <a:prstGeom prst="rect">
            <a:avLst/>
          </a:prstGeom>
          <a:noFill/>
          <a:ln w="0">
            <a:noFill/>
          </a:ln>
        </p:spPr>
        <p:txBody>
          <a:bodyPr lIns="68400" tIns="34200" rIns="68400" bIns="34200" anchor="ctr">
            <a:noAutofit/>
          </a:bodyPr>
          <a:lstStyle>
            <a:lvl1pPr indent="0" algn="ctr">
              <a:buNone/>
              <a:defRPr lang="nl-NL" sz="1400" b="0" strike="noStrike" spc="-1">
                <a:solidFill>
                  <a:srgbClr val="000000"/>
                </a:solidFill>
                <a:latin typeface="Times New Roman"/>
              </a:defRPr>
            </a:lvl1pPr>
          </a:lstStyle>
          <a:p>
            <a:pPr indent="0" algn="ctr">
              <a:buNone/>
            </a:pPr>
            <a:r>
              <a:rPr lang="nl-NL" sz="1400" b="0" strike="noStrike" spc="-1">
                <a:solidFill>
                  <a:srgbClr val="000000"/>
                </a:solidFill>
                <a:latin typeface="Times New Roman"/>
              </a:rPr>
              <a:t>&lt;voettekst&gt;</a:t>
            </a:r>
          </a:p>
        </p:txBody>
      </p:sp>
      <p:sp>
        <p:nvSpPr>
          <p:cNvPr id="52" name="PlaceHolder 3"/>
          <p:cNvSpPr>
            <a:spLocks noGrp="1"/>
          </p:cNvSpPr>
          <p:nvPr>
            <p:ph type="sldNum" idx="16"/>
          </p:nvPr>
        </p:nvSpPr>
        <p:spPr>
          <a:xfrm>
            <a:off x="7176600" y="4767840"/>
            <a:ext cx="1338480" cy="273600"/>
          </a:xfrm>
          <a:prstGeom prst="rect">
            <a:avLst/>
          </a:prstGeom>
          <a:noFill/>
          <a:ln w="0">
            <a:noFill/>
          </a:ln>
        </p:spPr>
        <p:txBody>
          <a:bodyPr lIns="68400" tIns="34200" rIns="68400" bIns="34200" anchor="ctr">
            <a:noAutofit/>
          </a:bodyPr>
          <a:lstStyle>
            <a:lvl1pPr indent="0" defTabSz="685800">
              <a:lnSpc>
                <a:spcPct val="100000"/>
              </a:lnSpc>
              <a:buNone/>
              <a:defRPr lang="nl-NL" sz="900" b="0" strike="noStrike" spc="-1">
                <a:solidFill>
                  <a:schemeClr val="lt1">
                    <a:lumMod val="50000"/>
                  </a:schemeClr>
                </a:solidFill>
                <a:latin typeface="Trebuchet MS"/>
              </a:defRPr>
            </a:lvl1pPr>
          </a:lstStyle>
          <a:p>
            <a:pPr indent="0" defTabSz="685800">
              <a:lnSpc>
                <a:spcPct val="100000"/>
              </a:lnSpc>
              <a:buNone/>
            </a:pPr>
            <a:fld id="{B180AAFB-3F2A-49B5-82F9-AB8D5B8D1150}" type="slidenum">
              <a:rPr lang="nl-NL" sz="900" b="0" strike="noStrike" spc="-1">
                <a:solidFill>
                  <a:schemeClr val="lt1">
                    <a:lumMod val="50000"/>
                  </a:schemeClr>
                </a:solidFill>
                <a:latin typeface="Trebuchet MS"/>
              </a:rPr>
              <a:t>‹nr.›</a:t>
            </a:fld>
            <a:endParaRPr lang="nl-NL" sz="900" b="0" strike="noStrike" spc="-1">
              <a:solidFill>
                <a:srgbClr val="000000"/>
              </a:solidFill>
              <a:latin typeface="Times New Roman"/>
            </a:endParaRPr>
          </a:p>
        </p:txBody>
      </p:sp>
      <p:cxnSp>
        <p:nvCxnSpPr>
          <p:cNvPr id="53" name="Rechte verbindingslijn 5"/>
          <p:cNvCxnSpPr/>
          <p:nvPr/>
        </p:nvCxnSpPr>
        <p:spPr>
          <a:xfrm>
            <a:off x="606600" y="4677840"/>
            <a:ext cx="7938360" cy="360"/>
          </a:xfrm>
          <a:prstGeom prst="straightConnector1">
            <a:avLst/>
          </a:prstGeom>
          <a:ln>
            <a:solidFill>
              <a:srgbClr val="C00000"/>
            </a:solidFill>
          </a:ln>
        </p:spPr>
      </p:cxnSp>
      <p:pic>
        <p:nvPicPr>
          <p:cNvPr id="54" name="Afbeelding 7"/>
          <p:cNvPicPr/>
          <p:nvPr/>
        </p:nvPicPr>
        <p:blipFill>
          <a:blip r:embed="rId3"/>
          <a:stretch/>
        </p:blipFill>
        <p:spPr>
          <a:xfrm>
            <a:off x="628560" y="4827960"/>
            <a:ext cx="1619640" cy="12132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6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0C1EB"/>
            </a:gs>
            <a:gs pos="39999">
              <a:srgbClr val="8ED6E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56" name="PlaceHolder 1"/>
          <p:cNvSpPr>
            <a:spLocks noGrp="1"/>
          </p:cNvSpPr>
          <p:nvPr>
            <p:ph type="ftr" idx="17"/>
          </p:nvPr>
        </p:nvSpPr>
        <p:spPr>
          <a:xfrm>
            <a:off x="3072240" y="4752000"/>
            <a:ext cx="3085920" cy="273600"/>
          </a:xfrm>
          <a:prstGeom prst="rect">
            <a:avLst/>
          </a:prstGeom>
          <a:noFill/>
          <a:ln w="0">
            <a:noFill/>
          </a:ln>
        </p:spPr>
        <p:txBody>
          <a:bodyPr lIns="68400" tIns="34200" rIns="68400" bIns="34200" anchor="ctr">
            <a:noAutofit/>
          </a:bodyPr>
          <a:lstStyle>
            <a:lvl1pPr indent="0" algn="ctr">
              <a:buNone/>
              <a:defRPr lang="nl-NL" sz="1400" b="0" strike="noStrike" spc="-1">
                <a:solidFill>
                  <a:srgbClr val="000000"/>
                </a:solidFill>
                <a:latin typeface="Times New Roman"/>
              </a:defRPr>
            </a:lvl1pPr>
          </a:lstStyle>
          <a:p>
            <a:pPr indent="0" algn="ctr">
              <a:buNone/>
            </a:pPr>
            <a:r>
              <a:rPr lang="nl-NL" sz="1400" b="0" strike="noStrike" spc="-1">
                <a:solidFill>
                  <a:srgbClr val="000000"/>
                </a:solidFill>
                <a:latin typeface="Times New Roman"/>
              </a:rPr>
              <a:t>&lt;voettekst&gt;</a:t>
            </a:r>
          </a:p>
        </p:txBody>
      </p:sp>
      <p:sp>
        <p:nvSpPr>
          <p:cNvPr id="57" name="PlaceHolder 2"/>
          <p:cNvSpPr>
            <a:spLocks noGrp="1"/>
          </p:cNvSpPr>
          <p:nvPr>
            <p:ph type="sldNum" idx="18"/>
          </p:nvPr>
        </p:nvSpPr>
        <p:spPr>
          <a:xfrm>
            <a:off x="7176600" y="4767840"/>
            <a:ext cx="1338480" cy="273600"/>
          </a:xfrm>
          <a:prstGeom prst="rect">
            <a:avLst/>
          </a:prstGeom>
          <a:noFill/>
          <a:ln w="0">
            <a:noFill/>
          </a:ln>
        </p:spPr>
        <p:txBody>
          <a:bodyPr lIns="68400" tIns="34200" rIns="68400" bIns="34200" anchor="ctr">
            <a:noAutofit/>
          </a:bodyPr>
          <a:lstStyle>
            <a:lvl1pPr indent="0" defTabSz="685800">
              <a:lnSpc>
                <a:spcPct val="100000"/>
              </a:lnSpc>
              <a:buNone/>
              <a:defRPr lang="nl-NL" sz="900" b="0" strike="noStrike" spc="-1">
                <a:solidFill>
                  <a:schemeClr val="lt1">
                    <a:lumMod val="50000"/>
                  </a:schemeClr>
                </a:solidFill>
                <a:latin typeface="Trebuchet MS"/>
              </a:defRPr>
            </a:lvl1pPr>
          </a:lstStyle>
          <a:p>
            <a:pPr indent="0" defTabSz="685800">
              <a:lnSpc>
                <a:spcPct val="100000"/>
              </a:lnSpc>
              <a:buNone/>
            </a:pPr>
            <a:fld id="{7367206C-618D-4811-A2AD-73EE03FFC3D1}" type="slidenum">
              <a:rPr lang="nl-NL" sz="900" b="0" strike="noStrike" spc="-1">
                <a:solidFill>
                  <a:schemeClr val="lt1">
                    <a:lumMod val="50000"/>
                  </a:schemeClr>
                </a:solidFill>
                <a:latin typeface="Trebuchet MS"/>
              </a:rPr>
              <a:t>‹nr.›</a:t>
            </a:fld>
            <a:endParaRPr lang="nl-NL" sz="9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sldLayoutIdLst>
    <p:sldLayoutId id="214748366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image" Target="../media/image2.gif"/></Relationships>
</file>

<file path=ppt/slides/_rels/slide2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4.xml"/><Relationship Id="rId5" Type="http://schemas.openxmlformats.org/officeDocument/2006/relationships/image" Target="../media/image27.png"/><Relationship Id="rId4" Type="http://schemas.openxmlformats.org/officeDocument/2006/relationships/image" Target="../media/image2.gif"/></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Autofit/>
          </a:bodyPr>
          <a:lstStyle/>
          <a:p>
            <a:pPr indent="0">
              <a:buNone/>
            </a:pPr>
            <a:endParaRPr lang="nl-NL" sz="3300" b="0" strike="noStrike" spc="-1">
              <a:solidFill>
                <a:schemeClr val="dk1"/>
              </a:solidFill>
              <a:latin typeface="Trebuchet MS"/>
            </a:endParaRPr>
          </a:p>
        </p:txBody>
      </p:sp>
      <p:pic>
        <p:nvPicPr>
          <p:cNvPr id="78" name="Tijdelijke aanduiding voor inhoud 3"/>
          <p:cNvPicPr/>
          <p:nvPr/>
        </p:nvPicPr>
        <p:blipFill>
          <a:blip r:embed="rId3"/>
          <a:stretch/>
        </p:blipFill>
        <p:spPr>
          <a:xfrm>
            <a:off x="0" y="0"/>
            <a:ext cx="9143640" cy="5143320"/>
          </a:xfrm>
          <a:prstGeom prst="rect">
            <a:avLst/>
          </a:prstGeom>
          <a:ln w="0">
            <a:noFill/>
          </a:ln>
        </p:spPr>
      </p:pic>
      <p:sp>
        <p:nvSpPr>
          <p:cNvPr id="2" name="Tekstvak 1">
            <a:extLst>
              <a:ext uri="{FF2B5EF4-FFF2-40B4-BE49-F238E27FC236}">
                <a16:creationId xmlns:a16="http://schemas.microsoft.com/office/drawing/2014/main" id="{A40A925F-3DE6-4E4E-891C-19D0E7B28FE1}"/>
              </a:ext>
            </a:extLst>
          </p:cNvPr>
          <p:cNvSpPr txBox="1"/>
          <p:nvPr/>
        </p:nvSpPr>
        <p:spPr>
          <a:xfrm>
            <a:off x="498430" y="4500208"/>
            <a:ext cx="260260" cy="369332"/>
          </a:xfrm>
          <a:prstGeom prst="rect">
            <a:avLst/>
          </a:prstGeom>
          <a:noFill/>
        </p:spPr>
        <p:txBody>
          <a:bodyPr wrap="square" rtlCol="0">
            <a:spAutoFit/>
          </a:bodyPr>
          <a:lstStyle/>
          <a:p>
            <a:r>
              <a:rPr lang="nl-NL" dirty="0"/>
              <a:t>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rmAutofit/>
          </a:bodyPr>
          <a:lstStyle/>
          <a:p>
            <a:pPr indent="0" defTabSz="685800">
              <a:lnSpc>
                <a:spcPct val="90000"/>
              </a:lnSpc>
              <a:buNone/>
            </a:pPr>
            <a:r>
              <a:rPr lang="nl-NL" sz="3200" b="0" strike="noStrike" spc="-1">
                <a:solidFill>
                  <a:schemeClr val="dk1"/>
                </a:solidFill>
                <a:latin typeface="Trebuchet MS"/>
              </a:rPr>
              <a:t>Nepnieuws en nepberichten</a:t>
            </a:r>
            <a:endParaRPr lang="nl-NL" sz="3200" b="0" strike="noStrike" spc="-1">
              <a:solidFill>
                <a:schemeClr val="dk1"/>
              </a:solidFill>
              <a:latin typeface="Calibri"/>
            </a:endParaRPr>
          </a:p>
        </p:txBody>
      </p:sp>
      <p:sp>
        <p:nvSpPr>
          <p:cNvPr id="103" name="PlaceHolder 2"/>
          <p:cNvSpPr>
            <a:spLocks noGrp="1"/>
          </p:cNvSpPr>
          <p:nvPr>
            <p:ph/>
          </p:nvPr>
        </p:nvSpPr>
        <p:spPr>
          <a:xfrm>
            <a:off x="3792240" y="1758600"/>
            <a:ext cx="4766040" cy="293328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SzPct val="100051"/>
              <a:buBlip>
                <a:blip r:embed="rId3"/>
              </a:buBlip>
            </a:pPr>
            <a:r>
              <a:rPr lang="nl-NL" sz="1600" b="0" strike="noStrike" spc="-1">
                <a:solidFill>
                  <a:schemeClr val="dk1"/>
                </a:solidFill>
                <a:latin typeface="Trebuchet MS"/>
              </a:rPr>
              <a:t>Valse informatie die online wordt verspreid om mensen te misleiden of te manipuleren</a:t>
            </a:r>
          </a:p>
          <a:p>
            <a:pPr marL="324000" indent="-336960" defTabSz="685800">
              <a:lnSpc>
                <a:spcPct val="90000"/>
              </a:lnSpc>
              <a:spcBef>
                <a:spcPts val="751"/>
              </a:spcBef>
              <a:buSzPct val="100051"/>
              <a:buBlip>
                <a:blip r:embed="rId3"/>
              </a:buBlip>
            </a:pPr>
            <a:r>
              <a:rPr lang="nl-NL" sz="1600" b="0" strike="noStrike" spc="-1">
                <a:solidFill>
                  <a:schemeClr val="dk1"/>
                </a:solidFill>
                <a:latin typeface="Trebuchet MS"/>
              </a:rPr>
              <a:t>Kan op verschillende manieren worden verspreid, zoals via sociale media, e-mail of websites.</a:t>
            </a:r>
          </a:p>
          <a:p>
            <a:pPr marL="324000" indent="-336960" defTabSz="685800">
              <a:lnSpc>
                <a:spcPct val="90000"/>
              </a:lnSpc>
              <a:spcBef>
                <a:spcPts val="751"/>
              </a:spcBef>
              <a:buSzPct val="100051"/>
              <a:buBlip>
                <a:blip r:embed="rId3"/>
              </a:buBlip>
            </a:pPr>
            <a:r>
              <a:rPr lang="nl-NL" sz="1600" b="0" strike="noStrike" spc="-1">
                <a:solidFill>
                  <a:schemeClr val="dk1"/>
                </a:solidFill>
                <a:latin typeface="Trebuchet MS"/>
              </a:rPr>
              <a:t>Het kan leiden tot verkeerde beslissingen, zoals het stemmen op de verkeerde politicus of het kopen van een nepmedicijn</a:t>
            </a:r>
          </a:p>
        </p:txBody>
      </p:sp>
      <p:pic>
        <p:nvPicPr>
          <p:cNvPr id="104" name="Picture 2"/>
          <p:cNvPicPr/>
          <p:nvPr/>
        </p:nvPicPr>
        <p:blipFill>
          <a:blip r:embed="rId4"/>
          <a:stretch/>
        </p:blipFill>
        <p:spPr>
          <a:xfrm>
            <a:off x="6319080" y="373680"/>
            <a:ext cx="1189080" cy="851400"/>
          </a:xfrm>
          <a:prstGeom prst="rect">
            <a:avLst/>
          </a:prstGeom>
          <a:ln w="9525">
            <a:noFill/>
          </a:ln>
        </p:spPr>
      </p:pic>
      <p:pic>
        <p:nvPicPr>
          <p:cNvPr id="105" name="Picture 3"/>
          <p:cNvPicPr/>
          <p:nvPr/>
        </p:nvPicPr>
        <p:blipFill>
          <a:blip r:embed="rId5"/>
          <a:stretch/>
        </p:blipFill>
        <p:spPr>
          <a:xfrm>
            <a:off x="692640" y="1331640"/>
            <a:ext cx="2752560" cy="3105360"/>
          </a:xfrm>
          <a:prstGeom prst="rect">
            <a:avLst/>
          </a:prstGeom>
          <a:ln w="9525">
            <a:noFill/>
          </a:ln>
        </p:spPr>
      </p:pic>
      <p:sp>
        <p:nvSpPr>
          <p:cNvPr id="2" name="Tekstvak 1">
            <a:extLst>
              <a:ext uri="{FF2B5EF4-FFF2-40B4-BE49-F238E27FC236}">
                <a16:creationId xmlns:a16="http://schemas.microsoft.com/office/drawing/2014/main" id="{3767AFD2-E915-4340-AA84-0606802EB8E1}"/>
              </a:ext>
            </a:extLst>
          </p:cNvPr>
          <p:cNvSpPr txBox="1"/>
          <p:nvPr/>
        </p:nvSpPr>
        <p:spPr>
          <a:xfrm>
            <a:off x="257160" y="4416520"/>
            <a:ext cx="501560" cy="369332"/>
          </a:xfrm>
          <a:prstGeom prst="rect">
            <a:avLst/>
          </a:prstGeom>
          <a:noFill/>
        </p:spPr>
        <p:txBody>
          <a:bodyPr wrap="square" rtlCol="0">
            <a:spAutoFit/>
          </a:bodyPr>
          <a:lstStyle/>
          <a:p>
            <a:r>
              <a:rPr lang="nl-NL" dirty="0"/>
              <a:t>10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WhatsApp-oplichting</a:t>
            </a:r>
            <a:endParaRPr lang="nl-NL" sz="3300" b="0" strike="noStrike" spc="-1">
              <a:solidFill>
                <a:schemeClr val="dk1"/>
              </a:solidFill>
              <a:latin typeface="Calibri"/>
            </a:endParaRPr>
          </a:p>
        </p:txBody>
      </p:sp>
      <p:sp>
        <p:nvSpPr>
          <p:cNvPr id="107" name="PlaceHolder 2"/>
          <p:cNvSpPr>
            <a:spLocks noGrp="1"/>
          </p:cNvSpPr>
          <p:nvPr>
            <p:ph/>
          </p:nvPr>
        </p:nvSpPr>
        <p:spPr>
          <a:xfrm>
            <a:off x="569880" y="1369080"/>
            <a:ext cx="5942160" cy="326304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Oplichters sturen berichten via WhatsApp om zich voor te doen als een bekende, zoals een kleinkind of een vriend</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Ze vragen om geld over te maken of delen een valse link die uw apparaat kan infecteren</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Het is belangrijk om te controleren of de afzender daadwerkelijk degene is die ze beweren te zijn</a:t>
            </a:r>
          </a:p>
        </p:txBody>
      </p:sp>
      <p:pic>
        <p:nvPicPr>
          <p:cNvPr id="108" name="Picture 2"/>
          <p:cNvPicPr/>
          <p:nvPr/>
        </p:nvPicPr>
        <p:blipFill>
          <a:blip r:embed="rId4"/>
          <a:stretch/>
        </p:blipFill>
        <p:spPr>
          <a:xfrm>
            <a:off x="5117400" y="252360"/>
            <a:ext cx="1704960" cy="918720"/>
          </a:xfrm>
          <a:prstGeom prst="rect">
            <a:avLst/>
          </a:prstGeom>
          <a:ln w="9525">
            <a:noFill/>
          </a:ln>
        </p:spPr>
      </p:pic>
      <p:pic>
        <p:nvPicPr>
          <p:cNvPr id="109" name="Picture 3"/>
          <p:cNvPicPr/>
          <p:nvPr/>
        </p:nvPicPr>
        <p:blipFill>
          <a:blip r:embed="rId5"/>
          <a:stretch/>
        </p:blipFill>
        <p:spPr>
          <a:xfrm>
            <a:off x="6375600" y="1372680"/>
            <a:ext cx="2404800" cy="2530080"/>
          </a:xfrm>
          <a:prstGeom prst="rect">
            <a:avLst/>
          </a:prstGeom>
          <a:ln w="9525">
            <a:noFill/>
          </a:ln>
        </p:spPr>
      </p:pic>
      <p:sp>
        <p:nvSpPr>
          <p:cNvPr id="2" name="Tekstvak 1">
            <a:extLst>
              <a:ext uri="{FF2B5EF4-FFF2-40B4-BE49-F238E27FC236}">
                <a16:creationId xmlns:a16="http://schemas.microsoft.com/office/drawing/2014/main" id="{4B586462-4BD7-4C24-AB84-0ACDD7BB2A80}"/>
              </a:ext>
            </a:extLst>
          </p:cNvPr>
          <p:cNvSpPr txBox="1"/>
          <p:nvPr/>
        </p:nvSpPr>
        <p:spPr>
          <a:xfrm>
            <a:off x="214280" y="4363948"/>
            <a:ext cx="520700" cy="369332"/>
          </a:xfrm>
          <a:prstGeom prst="rect">
            <a:avLst/>
          </a:prstGeom>
          <a:noFill/>
        </p:spPr>
        <p:txBody>
          <a:bodyPr wrap="square" rtlCol="0">
            <a:spAutoFit/>
          </a:bodyPr>
          <a:lstStyle/>
          <a:p>
            <a:r>
              <a:rPr lang="nl-NL" dirty="0"/>
              <a:t>11</a:t>
            </a: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1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10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Via sociale media</a:t>
            </a:r>
            <a:endParaRPr lang="nl-NL" sz="3300" b="0" strike="noStrike" spc="-1">
              <a:solidFill>
                <a:schemeClr val="dk1"/>
              </a:solidFill>
              <a:latin typeface="Calibri"/>
            </a:endParaRPr>
          </a:p>
        </p:txBody>
      </p:sp>
      <p:sp>
        <p:nvSpPr>
          <p:cNvPr id="111" name="PlaceHolder 2"/>
          <p:cNvSpPr>
            <a:spLocks noGrp="1"/>
          </p:cNvSpPr>
          <p:nvPr>
            <p:ph/>
          </p:nvPr>
        </p:nvSpPr>
        <p:spPr>
          <a:xfrm>
            <a:off x="628560" y="1204920"/>
            <a:ext cx="7886520" cy="393804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2000" b="1" strike="noStrike" spc="-1">
                <a:solidFill>
                  <a:schemeClr val="dk1"/>
                </a:solidFill>
                <a:latin typeface="Trebuchet MS"/>
              </a:rPr>
              <a:t>Sociale druk en eenzaamheid</a:t>
            </a:r>
            <a:endParaRPr lang="nl-NL" sz="2000" b="0" strike="noStrike" spc="-1">
              <a:solidFill>
                <a:schemeClr val="dk1"/>
              </a:solidFill>
              <a:latin typeface="Trebuchet MS"/>
            </a:endParaRPr>
          </a:p>
          <a:p>
            <a:pPr marL="324000" indent="-336960" defTabSz="685800">
              <a:lnSpc>
                <a:spcPct val="90000"/>
              </a:lnSpc>
              <a:spcBef>
                <a:spcPts val="751"/>
              </a:spcBef>
              <a:buSzPct val="100000"/>
              <a:buBlip>
                <a:blip r:embed="rId3"/>
              </a:buBlip>
              <a:tabLst>
                <a:tab pos="0" algn="l"/>
              </a:tabLst>
            </a:pPr>
            <a:r>
              <a:rPr lang="nl-NL" sz="2000" b="0" strike="noStrike" spc="-1">
                <a:solidFill>
                  <a:schemeClr val="dk1"/>
                </a:solidFill>
                <a:latin typeface="Trebuchet MS"/>
              </a:rPr>
              <a:t>Onrealistische beelden: van het leven van anderen, gevoelens van minderwaardigheid</a:t>
            </a:r>
          </a:p>
          <a:p>
            <a:pPr marL="324000" indent="-336960" defTabSz="685800">
              <a:lnSpc>
                <a:spcPct val="90000"/>
              </a:lnSpc>
              <a:spcBef>
                <a:spcPts val="751"/>
              </a:spcBef>
              <a:buSzPct val="100000"/>
              <a:buBlip>
                <a:blip r:embed="rId3"/>
              </a:buBlip>
              <a:tabLst>
                <a:tab pos="0" algn="l"/>
              </a:tabLst>
            </a:pPr>
            <a:r>
              <a:rPr lang="nl-NL" sz="2000" b="0" strike="noStrike" spc="-1">
                <a:solidFill>
                  <a:schemeClr val="dk1"/>
                </a:solidFill>
                <a:latin typeface="Trebuchet MS"/>
              </a:rPr>
              <a:t>Eenzaamheid: als het echte sociale contact vervangt</a:t>
            </a:r>
          </a:p>
          <a:p>
            <a:pPr marL="324000" indent="-336960" defTabSz="685800">
              <a:lnSpc>
                <a:spcPct val="90000"/>
              </a:lnSpc>
              <a:spcBef>
                <a:spcPts val="751"/>
              </a:spcBef>
              <a:buNone/>
              <a:tabLst>
                <a:tab pos="0" algn="l"/>
              </a:tabLst>
            </a:pPr>
            <a:r>
              <a:rPr lang="nl-NL" sz="2000" b="1" strike="noStrike" spc="-1">
                <a:solidFill>
                  <a:schemeClr val="dk1"/>
                </a:solidFill>
                <a:latin typeface="Trebuchet MS"/>
              </a:rPr>
              <a:t>Nepnieuws en desinformatie</a:t>
            </a:r>
            <a:endParaRPr lang="nl-NL" sz="2000" b="0" strike="noStrike" spc="-1">
              <a:solidFill>
                <a:schemeClr val="dk1"/>
              </a:solidFill>
              <a:latin typeface="Trebuchet MS"/>
            </a:endParaRPr>
          </a:p>
          <a:p>
            <a:pPr marL="324000" indent="-336960" defTabSz="685800">
              <a:lnSpc>
                <a:spcPct val="90000"/>
              </a:lnSpc>
              <a:spcBef>
                <a:spcPts val="751"/>
              </a:spcBef>
              <a:buSzPct val="100000"/>
              <a:buBlip>
                <a:blip r:embed="rId3"/>
              </a:buBlip>
              <a:tabLst>
                <a:tab pos="0" algn="l"/>
              </a:tabLst>
            </a:pPr>
            <a:r>
              <a:rPr lang="nl-NL" sz="2000" b="0" strike="noStrike" spc="-1">
                <a:solidFill>
                  <a:schemeClr val="dk1"/>
                </a:solidFill>
                <a:latin typeface="Trebuchet MS"/>
              </a:rPr>
              <a:t>Misleidende informatie: kan leiden tot verkeerde beslissingen</a:t>
            </a:r>
          </a:p>
          <a:p>
            <a:pPr marL="324000" indent="-336960" defTabSz="685800">
              <a:lnSpc>
                <a:spcPct val="90000"/>
              </a:lnSpc>
              <a:spcBef>
                <a:spcPts val="751"/>
              </a:spcBef>
              <a:buNone/>
              <a:tabLst>
                <a:tab pos="0" algn="l"/>
              </a:tabLst>
            </a:pPr>
            <a:r>
              <a:rPr lang="nl-NL" sz="2000" b="1" strike="noStrike" spc="-1">
                <a:solidFill>
                  <a:schemeClr val="dk1"/>
                </a:solidFill>
                <a:latin typeface="Trebuchet MS"/>
              </a:rPr>
              <a:t>Verslaving</a:t>
            </a:r>
            <a:endParaRPr lang="nl-NL" sz="2000" b="0" strike="noStrike" spc="-1">
              <a:solidFill>
                <a:schemeClr val="dk1"/>
              </a:solidFill>
              <a:latin typeface="Trebuchet MS"/>
            </a:endParaRPr>
          </a:p>
          <a:p>
            <a:pPr marL="324000" indent="-336960" defTabSz="685800">
              <a:lnSpc>
                <a:spcPct val="90000"/>
              </a:lnSpc>
              <a:spcBef>
                <a:spcPts val="751"/>
              </a:spcBef>
              <a:buSzPct val="100000"/>
              <a:buBlip>
                <a:blip r:embed="rId3"/>
              </a:buBlip>
              <a:tabLst>
                <a:tab pos="0" algn="l"/>
              </a:tabLst>
            </a:pPr>
            <a:r>
              <a:rPr lang="nl-NL" sz="2000" b="0" strike="noStrike" spc="-1">
                <a:solidFill>
                  <a:schemeClr val="dk1"/>
                </a:solidFill>
                <a:latin typeface="Trebuchet MS"/>
              </a:rPr>
              <a:t>Te veel tijd, andere activiteiten verdwijnen naar achtergrond</a:t>
            </a:r>
          </a:p>
        </p:txBody>
      </p:sp>
      <p:sp>
        <p:nvSpPr>
          <p:cNvPr id="2" name="Tekstvak 1">
            <a:extLst>
              <a:ext uri="{FF2B5EF4-FFF2-40B4-BE49-F238E27FC236}">
                <a16:creationId xmlns:a16="http://schemas.microsoft.com/office/drawing/2014/main" id="{3504AC73-0F4C-40B8-8B02-C6B80C3F732C}"/>
              </a:ext>
            </a:extLst>
          </p:cNvPr>
          <p:cNvSpPr txBox="1"/>
          <p:nvPr/>
        </p:nvSpPr>
        <p:spPr>
          <a:xfrm>
            <a:off x="279310" y="4356100"/>
            <a:ext cx="698500" cy="369332"/>
          </a:xfrm>
          <a:prstGeom prst="rect">
            <a:avLst/>
          </a:prstGeom>
          <a:noFill/>
        </p:spPr>
        <p:txBody>
          <a:bodyPr wrap="square" rtlCol="0">
            <a:spAutoFit/>
          </a:bodyPr>
          <a:lstStyle/>
          <a:p>
            <a:r>
              <a:rPr lang="nl-NL" dirty="0"/>
              <a:t>12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 name="Picture 2"/>
          <p:cNvPicPr/>
          <p:nvPr/>
        </p:nvPicPr>
        <p:blipFill>
          <a:blip r:embed="rId3"/>
          <a:stretch/>
        </p:blipFill>
        <p:spPr>
          <a:xfrm>
            <a:off x="623160" y="138600"/>
            <a:ext cx="7881480" cy="4454640"/>
          </a:xfrm>
          <a:prstGeom prst="rect">
            <a:avLst/>
          </a:prstGeom>
          <a:ln w="9525">
            <a:noFill/>
          </a:ln>
        </p:spPr>
      </p:pic>
      <p:sp>
        <p:nvSpPr>
          <p:cNvPr id="2" name="Tekstvak 1">
            <a:extLst>
              <a:ext uri="{FF2B5EF4-FFF2-40B4-BE49-F238E27FC236}">
                <a16:creationId xmlns:a16="http://schemas.microsoft.com/office/drawing/2014/main" id="{5F0D2C66-2125-4BC7-A920-D0F4271CE47C}"/>
              </a:ext>
            </a:extLst>
          </p:cNvPr>
          <p:cNvSpPr txBox="1"/>
          <p:nvPr/>
        </p:nvSpPr>
        <p:spPr>
          <a:xfrm>
            <a:off x="152400" y="4408574"/>
            <a:ext cx="470760" cy="369332"/>
          </a:xfrm>
          <a:prstGeom prst="rect">
            <a:avLst/>
          </a:prstGeom>
          <a:noFill/>
        </p:spPr>
        <p:txBody>
          <a:bodyPr wrap="square" rtlCol="0">
            <a:spAutoFit/>
          </a:bodyPr>
          <a:lstStyle/>
          <a:p>
            <a:r>
              <a:rPr lang="nl-NL" dirty="0"/>
              <a:t>13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Fraude per telefoon</a:t>
            </a:r>
            <a:endParaRPr lang="nl-NL" sz="3300" b="0" strike="noStrike" spc="-1">
              <a:solidFill>
                <a:schemeClr val="dk1"/>
              </a:solidFill>
              <a:latin typeface="Calibri"/>
            </a:endParaRPr>
          </a:p>
        </p:txBody>
      </p:sp>
      <p:sp>
        <p:nvSpPr>
          <p:cNvPr id="114" name="PlaceHolder 2"/>
          <p:cNvSpPr>
            <a:spLocks noGrp="1"/>
          </p:cNvSpPr>
          <p:nvPr>
            <p:ph/>
          </p:nvPr>
        </p:nvSpPr>
        <p:spPr>
          <a:xfrm>
            <a:off x="4419720" y="1694160"/>
            <a:ext cx="4606920" cy="284832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1600" b="1" strike="noStrike" spc="-1">
                <a:solidFill>
                  <a:schemeClr val="dk1"/>
                </a:solidFill>
                <a:latin typeface="Trebuchet MS"/>
              </a:rPr>
              <a:t>Spoofing</a:t>
            </a:r>
            <a:endParaRPr lang="nl-NL" sz="1600" b="0" strike="noStrike" spc="-1">
              <a:solidFill>
                <a:schemeClr val="dk1"/>
              </a:solidFill>
              <a:latin typeface="Trebuchet MS"/>
            </a:endParaRPr>
          </a:p>
          <a:p>
            <a:pPr marL="324000" indent="-336960" defTabSz="685800">
              <a:lnSpc>
                <a:spcPct val="90000"/>
              </a:lnSpc>
              <a:spcBef>
                <a:spcPts val="751"/>
              </a:spcBef>
              <a:buSzPct val="100051"/>
              <a:buBlip>
                <a:blip r:embed="rId3"/>
              </a:buBlip>
              <a:tabLst>
                <a:tab pos="0" algn="l"/>
              </a:tabLst>
            </a:pPr>
            <a:r>
              <a:rPr lang="nl-NL" sz="1600" b="0" strike="noStrike" spc="-1">
                <a:solidFill>
                  <a:schemeClr val="dk1"/>
                </a:solidFill>
                <a:latin typeface="Trebuchet MS"/>
              </a:rPr>
              <a:t>Het telefoonnummer waarmee ze bellen is gelijk aan dat van de bank</a:t>
            </a:r>
          </a:p>
          <a:p>
            <a:pPr marL="324000" indent="-336960" defTabSz="685800">
              <a:lnSpc>
                <a:spcPct val="90000"/>
              </a:lnSpc>
              <a:spcBef>
                <a:spcPts val="751"/>
              </a:spcBef>
              <a:buNone/>
              <a:tabLst>
                <a:tab pos="0" algn="l"/>
              </a:tabLst>
            </a:pPr>
            <a:r>
              <a:rPr lang="nl-NL" sz="1600" b="1" strike="noStrike" spc="-1">
                <a:solidFill>
                  <a:schemeClr val="dk1"/>
                </a:solidFill>
                <a:latin typeface="Trebuchet MS"/>
              </a:rPr>
              <a:t>Bankhelpdeskfraude</a:t>
            </a:r>
            <a:endParaRPr lang="nl-NL" sz="1600" b="0" strike="noStrike" spc="-1">
              <a:solidFill>
                <a:schemeClr val="dk1"/>
              </a:solidFill>
              <a:latin typeface="Trebuchet MS"/>
            </a:endParaRPr>
          </a:p>
          <a:p>
            <a:pPr marL="324000" indent="-336960" defTabSz="685800">
              <a:lnSpc>
                <a:spcPct val="90000"/>
              </a:lnSpc>
              <a:spcBef>
                <a:spcPts val="751"/>
              </a:spcBef>
              <a:buSzPct val="100051"/>
              <a:buBlip>
                <a:blip r:embed="rId3"/>
              </a:buBlip>
              <a:tabLst>
                <a:tab pos="0" algn="l"/>
              </a:tabLst>
            </a:pPr>
            <a:r>
              <a:rPr lang="nl-NL" sz="1600" b="0" strike="noStrike" spc="-1">
                <a:solidFill>
                  <a:schemeClr val="dk1"/>
                </a:solidFill>
                <a:latin typeface="Trebuchet MS"/>
              </a:rPr>
              <a:t>Er is iets mis met de rekening, geld moet verplaatst worden naar een veilige rekening en gevoelige informatie afgeven</a:t>
            </a:r>
          </a:p>
          <a:p>
            <a:pPr marL="324000" indent="-336960" defTabSz="685800">
              <a:lnSpc>
                <a:spcPct val="90000"/>
              </a:lnSpc>
              <a:spcBef>
                <a:spcPts val="751"/>
              </a:spcBef>
              <a:buNone/>
              <a:tabLst>
                <a:tab pos="0" algn="l"/>
              </a:tabLst>
            </a:pPr>
            <a:r>
              <a:rPr lang="nl-NL" sz="1600" b="1" strike="noStrike" spc="-1">
                <a:solidFill>
                  <a:schemeClr val="dk1"/>
                </a:solidFill>
                <a:latin typeface="Trebuchet MS"/>
              </a:rPr>
              <a:t>Computerhelpdeskfraude</a:t>
            </a:r>
            <a:endParaRPr lang="nl-NL" sz="1600" b="0" strike="noStrike" spc="-1">
              <a:solidFill>
                <a:schemeClr val="dk1"/>
              </a:solidFill>
              <a:latin typeface="Trebuchet MS"/>
            </a:endParaRPr>
          </a:p>
          <a:p>
            <a:pPr marL="324000" indent="-336960" defTabSz="685800">
              <a:lnSpc>
                <a:spcPct val="90000"/>
              </a:lnSpc>
              <a:spcBef>
                <a:spcPts val="751"/>
              </a:spcBef>
              <a:buSzPct val="100051"/>
              <a:buBlip>
                <a:blip r:embed="rId3"/>
              </a:buBlip>
              <a:tabLst>
                <a:tab pos="0" algn="l"/>
              </a:tabLst>
            </a:pPr>
            <a:r>
              <a:rPr lang="nl-NL" sz="1600" b="0" strike="noStrike" spc="-1">
                <a:solidFill>
                  <a:schemeClr val="dk1"/>
                </a:solidFill>
                <a:latin typeface="Trebuchet MS"/>
              </a:rPr>
              <a:t>Er is iets mis met de pc, het moet over worden genomen en daarna moet u inloggen bij de bank om hen te betalen</a:t>
            </a:r>
          </a:p>
        </p:txBody>
      </p:sp>
      <p:pic>
        <p:nvPicPr>
          <p:cNvPr id="115" name="Picture 2"/>
          <p:cNvPicPr/>
          <p:nvPr/>
        </p:nvPicPr>
        <p:blipFill>
          <a:blip r:embed="rId4"/>
          <a:stretch/>
        </p:blipFill>
        <p:spPr>
          <a:xfrm>
            <a:off x="4921920" y="263880"/>
            <a:ext cx="1746720" cy="901080"/>
          </a:xfrm>
          <a:prstGeom prst="rect">
            <a:avLst/>
          </a:prstGeom>
          <a:ln w="9525">
            <a:noFill/>
          </a:ln>
        </p:spPr>
      </p:pic>
      <p:pic>
        <p:nvPicPr>
          <p:cNvPr id="116" name="Picture 3"/>
          <p:cNvPicPr/>
          <p:nvPr/>
        </p:nvPicPr>
        <p:blipFill>
          <a:blip r:embed="rId5"/>
          <a:stretch/>
        </p:blipFill>
        <p:spPr>
          <a:xfrm>
            <a:off x="511920" y="2057400"/>
            <a:ext cx="3841560" cy="2092320"/>
          </a:xfrm>
          <a:prstGeom prst="rect">
            <a:avLst/>
          </a:prstGeom>
          <a:ln w="9525">
            <a:noFill/>
          </a:ln>
        </p:spPr>
      </p:pic>
      <p:sp>
        <p:nvSpPr>
          <p:cNvPr id="117" name="Rechthoek 6"/>
          <p:cNvSpPr/>
          <p:nvPr/>
        </p:nvSpPr>
        <p:spPr>
          <a:xfrm>
            <a:off x="439560" y="1036080"/>
            <a:ext cx="8704080" cy="6994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685800">
              <a:lnSpc>
                <a:spcPct val="100000"/>
              </a:lnSpc>
            </a:pPr>
            <a:r>
              <a:rPr lang="nl-NL" sz="2000" b="0" strike="noStrike" spc="-1">
                <a:solidFill>
                  <a:schemeClr val="dk1"/>
                </a:solidFill>
                <a:latin typeface="Calibri"/>
              </a:rPr>
              <a:t>Helaas een groeiend probleem.</a:t>
            </a:r>
            <a:endParaRPr lang="nl-NL" sz="2000" b="0" strike="noStrike" spc="-1">
              <a:solidFill>
                <a:srgbClr val="000000"/>
              </a:solidFill>
              <a:latin typeface="Arial"/>
            </a:endParaRPr>
          </a:p>
          <a:p>
            <a:pPr defTabSz="685800">
              <a:lnSpc>
                <a:spcPct val="100000"/>
              </a:lnSpc>
            </a:pPr>
            <a:r>
              <a:rPr lang="nl-NL" sz="2000" b="0" strike="noStrike" spc="-1">
                <a:solidFill>
                  <a:schemeClr val="dk1"/>
                </a:solidFill>
                <a:latin typeface="Calibri"/>
              </a:rPr>
              <a:t>Criminelen doen zich voor als medewerkers van bank of van IT-bedrijf.</a:t>
            </a:r>
            <a:endParaRPr lang="nl-NL" sz="2000" b="0" strike="noStrike" spc="-1">
              <a:solidFill>
                <a:srgbClr val="000000"/>
              </a:solidFill>
              <a:latin typeface="Arial"/>
            </a:endParaRPr>
          </a:p>
        </p:txBody>
      </p:sp>
      <p:sp>
        <p:nvSpPr>
          <p:cNvPr id="2" name="Tekstvak 1">
            <a:extLst>
              <a:ext uri="{FF2B5EF4-FFF2-40B4-BE49-F238E27FC236}">
                <a16:creationId xmlns:a16="http://schemas.microsoft.com/office/drawing/2014/main" id="{8BD6E5C3-8014-4BE5-900C-9E5E02263119}"/>
              </a:ext>
            </a:extLst>
          </p:cNvPr>
          <p:cNvSpPr txBox="1"/>
          <p:nvPr/>
        </p:nvSpPr>
        <p:spPr>
          <a:xfrm>
            <a:off x="200770" y="4357814"/>
            <a:ext cx="622300" cy="369332"/>
          </a:xfrm>
          <a:prstGeom prst="rect">
            <a:avLst/>
          </a:prstGeom>
          <a:noFill/>
        </p:spPr>
        <p:txBody>
          <a:bodyPr wrap="square" rtlCol="0">
            <a:spAutoFit/>
          </a:bodyPr>
          <a:lstStyle/>
          <a:p>
            <a:r>
              <a:rPr lang="nl-NL" dirty="0"/>
              <a:t>14</a:t>
            </a:r>
          </a:p>
        </p:txBody>
      </p:sp>
    </p:spTree>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 presetClass="entr" fill="hold" nodeType="withEffect">
                                  <p:stCondLst>
                                    <p:cond delay="0"/>
                                  </p:stCondLst>
                                  <p:childTnLst>
                                    <p:set>
                                      <p:cBhvr>
                                        <p:cTn id="6" dur="1" fill="hold">
                                          <p:stCondLst>
                                            <p:cond delay="0"/>
                                          </p:stCondLst>
                                        </p:cTn>
                                        <p:tgtEl>
                                          <p:spTgt spid="114">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114">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114">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114">
                                            <p:txEl>
                                              <p:pRg st="3" end="3"/>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114">
                                            <p:txEl>
                                              <p:pRg st="4" end="4"/>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1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Dating fraude</a:t>
            </a:r>
            <a:endParaRPr lang="nl-NL" sz="3300" b="0" strike="noStrike" spc="-1">
              <a:solidFill>
                <a:schemeClr val="dk1"/>
              </a:solidFill>
              <a:latin typeface="Calibri"/>
            </a:endParaRPr>
          </a:p>
        </p:txBody>
      </p:sp>
      <p:sp>
        <p:nvSpPr>
          <p:cNvPr id="119" name="PlaceHolder 2"/>
          <p:cNvSpPr>
            <a:spLocks noGrp="1"/>
          </p:cNvSpPr>
          <p:nvPr>
            <p:ph/>
          </p:nvPr>
        </p:nvSpPr>
        <p:spPr>
          <a:xfrm>
            <a:off x="599400" y="1394280"/>
            <a:ext cx="4165560" cy="326304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2000" b="0" strike="noStrike" spc="-1" dirty="0">
                <a:solidFill>
                  <a:schemeClr val="dk1"/>
                </a:solidFill>
                <a:latin typeface="Trebuchet MS"/>
              </a:rPr>
              <a:t>Hoe herken je datingfraude?</a:t>
            </a:r>
          </a:p>
          <a:p>
            <a:pPr marL="324000" indent="-336960" defTabSz="685800">
              <a:lnSpc>
                <a:spcPct val="90000"/>
              </a:lnSpc>
              <a:spcBef>
                <a:spcPts val="751"/>
              </a:spcBef>
              <a:buSzPct val="100000"/>
              <a:buBlip>
                <a:blip r:embed="rId3"/>
              </a:buBlip>
              <a:tabLst>
                <a:tab pos="0" algn="l"/>
              </a:tabLst>
            </a:pPr>
            <a:r>
              <a:rPr lang="nl-NL" sz="2000" b="0" strike="noStrike" spc="-1" dirty="0">
                <a:solidFill>
                  <a:schemeClr val="dk1"/>
                </a:solidFill>
                <a:latin typeface="Trebuchet MS"/>
              </a:rPr>
              <a:t>Te snel te persoonlijk</a:t>
            </a:r>
          </a:p>
          <a:p>
            <a:pPr marL="324000" indent="-336960" defTabSz="685800">
              <a:lnSpc>
                <a:spcPct val="90000"/>
              </a:lnSpc>
              <a:spcBef>
                <a:spcPts val="751"/>
              </a:spcBef>
              <a:buSzPct val="100000"/>
              <a:buBlip>
                <a:blip r:embed="rId3"/>
              </a:buBlip>
              <a:tabLst>
                <a:tab pos="0" algn="l"/>
              </a:tabLst>
            </a:pPr>
            <a:r>
              <a:rPr lang="nl-NL" sz="2000" b="0" strike="noStrike" spc="-1" dirty="0">
                <a:solidFill>
                  <a:schemeClr val="dk1"/>
                </a:solidFill>
                <a:latin typeface="Trebuchet MS"/>
              </a:rPr>
              <a:t>Verzoeken om geld</a:t>
            </a:r>
          </a:p>
          <a:p>
            <a:pPr marL="324000" indent="-336960" defTabSz="685800">
              <a:lnSpc>
                <a:spcPct val="90000"/>
              </a:lnSpc>
              <a:spcBef>
                <a:spcPts val="751"/>
              </a:spcBef>
              <a:buSzPct val="100000"/>
              <a:buBlip>
                <a:blip r:embed="rId3"/>
              </a:buBlip>
              <a:tabLst>
                <a:tab pos="0" algn="l"/>
              </a:tabLst>
            </a:pPr>
            <a:r>
              <a:rPr lang="nl-NL" sz="2000" b="0" strike="noStrike" spc="-1" dirty="0">
                <a:solidFill>
                  <a:schemeClr val="dk1"/>
                </a:solidFill>
                <a:latin typeface="Trebuchet MS"/>
              </a:rPr>
              <a:t>Onlogische verhalen</a:t>
            </a:r>
          </a:p>
          <a:p>
            <a:pPr marL="324000" indent="-336960" defTabSz="685800">
              <a:lnSpc>
                <a:spcPct val="90000"/>
              </a:lnSpc>
              <a:spcBef>
                <a:spcPts val="751"/>
              </a:spcBef>
              <a:buSzPct val="100000"/>
              <a:buBlip>
                <a:blip r:embed="rId3"/>
              </a:buBlip>
              <a:tabLst>
                <a:tab pos="0" algn="l"/>
              </a:tabLst>
            </a:pPr>
            <a:r>
              <a:rPr lang="nl-NL" sz="2000" b="0" strike="noStrike" spc="-1" dirty="0">
                <a:solidFill>
                  <a:schemeClr val="dk1"/>
                </a:solidFill>
                <a:latin typeface="Trebuchet MS"/>
              </a:rPr>
              <a:t>Geen fysieke ontmoetingen</a:t>
            </a:r>
          </a:p>
          <a:p>
            <a:pPr marL="324000" indent="-336960" defTabSz="685800">
              <a:lnSpc>
                <a:spcPct val="90000"/>
              </a:lnSpc>
              <a:spcBef>
                <a:spcPts val="751"/>
              </a:spcBef>
              <a:buSzPct val="100000"/>
              <a:buBlip>
                <a:blip r:embed="rId3"/>
              </a:buBlip>
              <a:tabLst>
                <a:tab pos="0" algn="l"/>
              </a:tabLst>
            </a:pPr>
            <a:r>
              <a:rPr lang="nl-NL" sz="2000" b="0" strike="noStrike" spc="-1" dirty="0">
                <a:solidFill>
                  <a:schemeClr val="dk1"/>
                </a:solidFill>
                <a:latin typeface="Trebuchet MS"/>
              </a:rPr>
              <a:t>Druk uitoefenen om te reageren</a:t>
            </a:r>
          </a:p>
        </p:txBody>
      </p:sp>
      <p:pic>
        <p:nvPicPr>
          <p:cNvPr id="120" name="Picture 2"/>
          <p:cNvPicPr/>
          <p:nvPr/>
        </p:nvPicPr>
        <p:blipFill>
          <a:blip r:embed="rId4"/>
          <a:stretch/>
        </p:blipFill>
        <p:spPr>
          <a:xfrm>
            <a:off x="4502160" y="914760"/>
            <a:ext cx="4207680" cy="3611160"/>
          </a:xfrm>
          <a:prstGeom prst="rect">
            <a:avLst/>
          </a:prstGeom>
          <a:ln w="9525">
            <a:noFill/>
          </a:ln>
        </p:spPr>
      </p:pic>
      <p:pic>
        <p:nvPicPr>
          <p:cNvPr id="121" name="Picture 3"/>
          <p:cNvPicPr/>
          <p:nvPr/>
        </p:nvPicPr>
        <p:blipFill>
          <a:blip r:embed="rId5"/>
          <a:stretch/>
        </p:blipFill>
        <p:spPr>
          <a:xfrm>
            <a:off x="3606480" y="304920"/>
            <a:ext cx="1735200" cy="787680"/>
          </a:xfrm>
          <a:prstGeom prst="rect">
            <a:avLst/>
          </a:prstGeom>
          <a:ln w="9525">
            <a:noFill/>
          </a:ln>
        </p:spPr>
      </p:pic>
      <p:sp>
        <p:nvSpPr>
          <p:cNvPr id="2" name="Tekstvak 1">
            <a:extLst>
              <a:ext uri="{FF2B5EF4-FFF2-40B4-BE49-F238E27FC236}">
                <a16:creationId xmlns:a16="http://schemas.microsoft.com/office/drawing/2014/main" id="{89FF22A9-A9DB-4EE9-960E-859FCA5918E9}"/>
              </a:ext>
            </a:extLst>
          </p:cNvPr>
          <p:cNvSpPr txBox="1"/>
          <p:nvPr/>
        </p:nvSpPr>
        <p:spPr>
          <a:xfrm>
            <a:off x="231100" y="4414348"/>
            <a:ext cx="736600" cy="369332"/>
          </a:xfrm>
          <a:prstGeom prst="rect">
            <a:avLst/>
          </a:prstGeom>
          <a:noFill/>
        </p:spPr>
        <p:txBody>
          <a:bodyPr wrap="square" rtlCol="0">
            <a:spAutoFit/>
          </a:bodyPr>
          <a:lstStyle/>
          <a:p>
            <a:r>
              <a:rPr lang="nl-NL" dirty="0"/>
              <a:t>15</a:t>
            </a: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1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1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11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p:cTn id="22" dur="1" fill="hold">
                                          <p:stCondLst>
                                            <p:cond delay="0"/>
                                          </p:stCondLst>
                                        </p:cTn>
                                        <p:tgtEl>
                                          <p:spTgt spid="11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p:cTn id="26" dur="1" fill="hold">
                                          <p:stCondLst>
                                            <p:cond delay="0"/>
                                          </p:stCondLst>
                                        </p:cTn>
                                        <p:tgtEl>
                                          <p:spTgt spid="11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PlaceHolder 1"/>
          <p:cNvSpPr>
            <a:spLocks noGrp="1"/>
          </p:cNvSpPr>
          <p:nvPr>
            <p:ph type="sldNum" idx="26"/>
          </p:nvPr>
        </p:nvSpPr>
        <p:spPr>
          <a:xfrm>
            <a:off x="7176600" y="4767840"/>
            <a:ext cx="1338480" cy="273600"/>
          </a:xfrm>
          <a:prstGeom prst="rect">
            <a:avLst/>
          </a:prstGeom>
          <a:noFill/>
          <a:ln w="0">
            <a:noFill/>
          </a:ln>
        </p:spPr>
        <p:txBody>
          <a:bodyPr lIns="68400" tIns="34200" rIns="68400" bIns="34200" anchor="ctr">
            <a:noAutofit/>
          </a:bodyPr>
          <a:lstStyle/>
          <a:p>
            <a:pPr indent="0">
              <a:buNone/>
            </a:pPr>
            <a:endParaRPr lang="nl-NL" sz="900" b="0" strike="noStrike" spc="-1">
              <a:solidFill>
                <a:schemeClr val="lt1">
                  <a:lumMod val="50000"/>
                </a:schemeClr>
              </a:solidFill>
              <a:latin typeface="Trebuchet MS"/>
            </a:endParaRPr>
          </a:p>
        </p:txBody>
      </p:sp>
      <p:sp>
        <p:nvSpPr>
          <p:cNvPr id="123" name="PlaceHolder 2"/>
          <p:cNvSpPr>
            <a:spLocks noGrp="1"/>
          </p:cNvSpPr>
          <p:nvPr>
            <p:ph/>
          </p:nvPr>
        </p:nvSpPr>
        <p:spPr>
          <a:xfrm>
            <a:off x="628560" y="1369080"/>
            <a:ext cx="7886520" cy="3263040"/>
          </a:xfrm>
          <a:prstGeom prst="rect">
            <a:avLst/>
          </a:prstGeom>
          <a:noFill/>
          <a:ln w="0">
            <a:noFill/>
          </a:ln>
        </p:spPr>
        <p:txBody>
          <a:bodyPr lIns="68400" tIns="34200" rIns="68400" bIns="34200" anchor="t">
            <a:noAutofit/>
          </a:bodyPr>
          <a:lstStyle/>
          <a:p>
            <a:pPr indent="0">
              <a:lnSpc>
                <a:spcPct val="90000"/>
              </a:lnSpc>
              <a:spcBef>
                <a:spcPts val="1417"/>
              </a:spcBef>
              <a:buNone/>
            </a:pPr>
            <a:endParaRPr lang="nl-NL" sz="2100" b="0" strike="noStrike" spc="-1">
              <a:solidFill>
                <a:schemeClr val="dk1"/>
              </a:solidFill>
              <a:latin typeface="Trebuchet MS"/>
            </a:endParaRPr>
          </a:p>
        </p:txBody>
      </p:sp>
      <p:pic>
        <p:nvPicPr>
          <p:cNvPr id="124" name="Picture 2"/>
          <p:cNvPicPr/>
          <p:nvPr/>
        </p:nvPicPr>
        <p:blipFill>
          <a:blip r:embed="rId3"/>
          <a:stretch/>
        </p:blipFill>
        <p:spPr>
          <a:xfrm>
            <a:off x="687960" y="185400"/>
            <a:ext cx="7716960" cy="4313880"/>
          </a:xfrm>
          <a:prstGeom prst="rect">
            <a:avLst/>
          </a:prstGeom>
          <a:ln w="9525">
            <a:noFill/>
          </a:ln>
        </p:spPr>
      </p:pic>
      <p:sp>
        <p:nvSpPr>
          <p:cNvPr id="2" name="Tekstvak 1">
            <a:extLst>
              <a:ext uri="{FF2B5EF4-FFF2-40B4-BE49-F238E27FC236}">
                <a16:creationId xmlns:a16="http://schemas.microsoft.com/office/drawing/2014/main" id="{A0C929A4-4C13-4398-A4A2-70FFE89A12DC}"/>
              </a:ext>
            </a:extLst>
          </p:cNvPr>
          <p:cNvSpPr txBox="1"/>
          <p:nvPr/>
        </p:nvSpPr>
        <p:spPr>
          <a:xfrm>
            <a:off x="196760" y="4398508"/>
            <a:ext cx="573660" cy="369332"/>
          </a:xfrm>
          <a:prstGeom prst="rect">
            <a:avLst/>
          </a:prstGeom>
          <a:noFill/>
        </p:spPr>
        <p:txBody>
          <a:bodyPr wrap="square" rtlCol="0">
            <a:spAutoFit/>
          </a:bodyPr>
          <a:lstStyle/>
          <a:p>
            <a:r>
              <a:rPr lang="nl-NL" dirty="0"/>
              <a:t>16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p:nvPr>
        </p:nvSpPr>
        <p:spPr>
          <a:xfrm>
            <a:off x="3830602" y="1051399"/>
            <a:ext cx="4120200" cy="3716441"/>
          </a:xfrm>
          <a:prstGeom prst="rect">
            <a:avLst/>
          </a:prstGeom>
          <a:noFill/>
          <a:ln w="0">
            <a:noFill/>
          </a:ln>
        </p:spPr>
        <p:txBody>
          <a:bodyPr lIns="68400" tIns="34200" rIns="68400" bIns="34200" anchor="t">
            <a:normAutofit fontScale="95458" lnSpcReduction="10000"/>
          </a:bodyPr>
          <a:lstStyle/>
          <a:p>
            <a:pPr marL="324000" indent="-336960" defTabSz="685800">
              <a:lnSpc>
                <a:spcPct val="90000"/>
              </a:lnSpc>
              <a:spcBef>
                <a:spcPts val="751"/>
              </a:spcBef>
              <a:buSzPct val="100058"/>
              <a:buBlip>
                <a:blip r:embed="rId3"/>
              </a:buBlip>
            </a:pPr>
            <a:r>
              <a:rPr lang="nl-NL" sz="1700" strike="noStrike" spc="-1" dirty="0">
                <a:solidFill>
                  <a:schemeClr val="dk1"/>
                </a:solidFill>
                <a:latin typeface="Verdana" panose="020B0604030504040204" pitchFamily="34" charset="0"/>
                <a:ea typeface="Verdana" panose="020B0604030504040204" pitchFamily="34" charset="0"/>
              </a:rPr>
              <a:t>Onregelmatigheden in bericht</a:t>
            </a:r>
          </a:p>
          <a:p>
            <a:pPr marL="324000" indent="-336960" defTabSz="685800">
              <a:lnSpc>
                <a:spcPct val="90000"/>
              </a:lnSpc>
              <a:spcBef>
                <a:spcPts val="751"/>
              </a:spcBef>
              <a:buSzPct val="100058"/>
              <a:buBlip>
                <a:blip r:embed="rId3"/>
              </a:buBlip>
            </a:pPr>
            <a:r>
              <a:rPr lang="nl-NL" sz="1700" spc="-1" dirty="0">
                <a:solidFill>
                  <a:srgbClr val="000000"/>
                </a:solidFill>
                <a:latin typeface="Verdana" panose="020B0604030504040204" pitchFamily="34" charset="0"/>
                <a:ea typeface="Verdana" panose="020B0604030504040204" pitchFamily="34" charset="0"/>
                <a:cs typeface="Arial" panose="020B0604020202020204" pitchFamily="34" charset="0"/>
              </a:rPr>
              <a:t>Er klopt iets niet</a:t>
            </a:r>
            <a:endParaRPr lang="nl-NL" sz="1700" strike="noStrike" spc="-1" dirty="0">
              <a:solidFill>
                <a:schemeClr val="dk1"/>
              </a:solidFill>
              <a:latin typeface="Verdana" panose="020B0604030504040204" pitchFamily="34" charset="0"/>
              <a:ea typeface="Verdana" panose="020B0604030504040204" pitchFamily="34" charset="0"/>
            </a:endParaRPr>
          </a:p>
          <a:p>
            <a:pPr marL="324000" indent="-336960" defTabSz="685800">
              <a:lnSpc>
                <a:spcPct val="90000"/>
              </a:lnSpc>
              <a:spcBef>
                <a:spcPts val="751"/>
              </a:spcBef>
              <a:buSzPct val="100058"/>
              <a:buBlip>
                <a:blip r:embed="rId3"/>
              </a:buBlip>
            </a:pPr>
            <a:r>
              <a:rPr lang="nl-NL" sz="1700" strike="noStrike" spc="-1" dirty="0">
                <a:solidFill>
                  <a:srgbClr val="000000"/>
                </a:solidFill>
                <a:latin typeface="Verdana" panose="020B0604030504040204" pitchFamily="34" charset="0"/>
                <a:ea typeface="Verdana" panose="020B0604030504040204" pitchFamily="34" charset="0"/>
                <a:cs typeface="Times New Roman" panose="02020603050405020304" pitchFamily="18" charset="0"/>
              </a:rPr>
              <a:t>Geen goed gevoel</a:t>
            </a:r>
            <a:endParaRPr lang="nl-NL" sz="1700" strike="noStrike" spc="-1" dirty="0">
              <a:solidFill>
                <a:schemeClr val="dk1"/>
              </a:solidFill>
              <a:latin typeface="Verdana" panose="020B0604030504040204" pitchFamily="34" charset="0"/>
              <a:ea typeface="Verdana" panose="020B0604030504040204" pitchFamily="34" charset="0"/>
            </a:endParaRPr>
          </a:p>
          <a:p>
            <a:pPr marL="324000" indent="-336960" defTabSz="685800">
              <a:lnSpc>
                <a:spcPct val="90000"/>
              </a:lnSpc>
              <a:spcBef>
                <a:spcPts val="751"/>
              </a:spcBef>
              <a:buSzPct val="100058"/>
              <a:buBlip>
                <a:blip r:embed="rId3"/>
              </a:buBlip>
            </a:pPr>
            <a:r>
              <a:rPr lang="nl-NL" sz="17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Zoek contact met betrokkenen</a:t>
            </a:r>
          </a:p>
          <a:p>
            <a:pPr marL="324000" indent="-336960" defTabSz="685800">
              <a:lnSpc>
                <a:spcPct val="90000"/>
              </a:lnSpc>
              <a:spcBef>
                <a:spcPts val="751"/>
              </a:spcBef>
              <a:buSzPct val="100058"/>
              <a:buBlip>
                <a:blip r:embed="rId3"/>
              </a:buBlip>
            </a:pPr>
            <a:r>
              <a:rPr lang="nl-NL" sz="17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Te mooi om waar te zijn</a:t>
            </a:r>
          </a:p>
          <a:p>
            <a:pPr marL="324000" indent="-336960" defTabSz="685800">
              <a:lnSpc>
                <a:spcPct val="90000"/>
              </a:lnSpc>
              <a:spcBef>
                <a:spcPts val="751"/>
              </a:spcBef>
              <a:buSzPct val="100058"/>
              <a:buBlip>
                <a:blip r:embed="rId3"/>
              </a:buBlip>
            </a:pPr>
            <a:r>
              <a:rPr lang="nl-NL" sz="1700" dirty="0">
                <a:solidFill>
                  <a:srgbClr val="000000"/>
                </a:solidFill>
                <a:effectLst/>
                <a:latin typeface="Verdana" panose="020B0604030504040204" pitchFamily="34" charset="0"/>
                <a:ea typeface="Verdana" panose="020B0604030504040204" pitchFamily="34" charset="0"/>
                <a:cs typeface="Arial" panose="020B0604020202020204" pitchFamily="34" charset="0"/>
              </a:rPr>
              <a:t>Controleer afzender en cc</a:t>
            </a:r>
            <a:endParaRPr lang="nl-NL" sz="17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endParaRPr>
          </a:p>
          <a:p>
            <a:pPr marL="324000" indent="-336960" defTabSz="685800">
              <a:lnSpc>
                <a:spcPct val="90000"/>
              </a:lnSpc>
              <a:spcBef>
                <a:spcPts val="751"/>
              </a:spcBef>
              <a:buSzPct val="100058"/>
              <a:buBlip>
                <a:blip r:embed="rId3"/>
              </a:buBlip>
            </a:pPr>
            <a:r>
              <a:rPr lang="nl-NL" sz="1700" spc="-1" dirty="0">
                <a:solidFill>
                  <a:schemeClr val="dk1"/>
                </a:solidFill>
                <a:latin typeface="Verdana" panose="020B0604030504040204" pitchFamily="34" charset="0"/>
                <a:ea typeface="Verdana" panose="020B0604030504040204" pitchFamily="34" charset="0"/>
              </a:rPr>
              <a:t>Alarmerende taal</a:t>
            </a:r>
            <a:endParaRPr lang="nl-NL" sz="1700" strike="noStrike" spc="-1" dirty="0">
              <a:solidFill>
                <a:schemeClr val="dk1"/>
              </a:solidFill>
              <a:latin typeface="Verdana" panose="020B0604030504040204" pitchFamily="34" charset="0"/>
              <a:ea typeface="Verdana" panose="020B0604030504040204" pitchFamily="34" charset="0"/>
            </a:endParaRPr>
          </a:p>
          <a:p>
            <a:pPr marL="324000" indent="-336960" defTabSz="685800">
              <a:lnSpc>
                <a:spcPct val="90000"/>
              </a:lnSpc>
              <a:spcBef>
                <a:spcPts val="751"/>
              </a:spcBef>
              <a:buSzPct val="100058"/>
              <a:buBlip>
                <a:blip r:embed="rId3"/>
              </a:buBlip>
            </a:pPr>
            <a:r>
              <a:rPr lang="nl-NL" sz="1700" spc="-1" dirty="0">
                <a:solidFill>
                  <a:schemeClr val="dk1"/>
                </a:solidFill>
                <a:latin typeface="Verdana" panose="020B0604030504040204" pitchFamily="34" charset="0"/>
                <a:ea typeface="Verdana" panose="020B0604030504040204" pitchFamily="34" charset="0"/>
              </a:rPr>
              <a:t>Onverwachte of vreemde bijlagen</a:t>
            </a:r>
            <a:endParaRPr lang="nl-NL" sz="1700" strike="noStrike" spc="-1" dirty="0">
              <a:solidFill>
                <a:schemeClr val="dk1"/>
              </a:solidFill>
              <a:latin typeface="Verdana" panose="020B0604030504040204" pitchFamily="34" charset="0"/>
              <a:ea typeface="Verdana" panose="020B0604030504040204" pitchFamily="34" charset="0"/>
            </a:endParaRPr>
          </a:p>
          <a:p>
            <a:pPr marL="324000" indent="-336960" defTabSz="685800">
              <a:lnSpc>
                <a:spcPct val="90000"/>
              </a:lnSpc>
              <a:spcBef>
                <a:spcPts val="751"/>
              </a:spcBef>
              <a:buSzPct val="100058"/>
              <a:buBlip>
                <a:blip r:embed="rId3"/>
              </a:buBlip>
            </a:pPr>
            <a:r>
              <a:rPr lang="nl-NL" sz="1700" strike="noStrike" spc="-1" dirty="0">
                <a:solidFill>
                  <a:schemeClr val="dk1"/>
                </a:solidFill>
                <a:latin typeface="Verdana" panose="020B0604030504040204" pitchFamily="34" charset="0"/>
                <a:ea typeface="Verdana" panose="020B0604030504040204" pitchFamily="34" charset="0"/>
              </a:rPr>
              <a:t>Twijfelachtige links in bericht</a:t>
            </a:r>
          </a:p>
          <a:p>
            <a:pPr marL="324000" indent="-336960" defTabSz="685800">
              <a:lnSpc>
                <a:spcPct val="90000"/>
              </a:lnSpc>
              <a:spcBef>
                <a:spcPts val="751"/>
              </a:spcBef>
              <a:buSzPct val="100058"/>
              <a:buBlip>
                <a:blip r:embed="rId3"/>
              </a:buBlip>
            </a:pPr>
            <a:r>
              <a:rPr lang="nl-NL" sz="1700" spc="-1" dirty="0">
                <a:solidFill>
                  <a:schemeClr val="dk1"/>
                </a:solidFill>
                <a:latin typeface="Verdana" panose="020B0604030504040204" pitchFamily="34" charset="0"/>
                <a:ea typeface="Verdana" panose="020B0604030504040204" pitchFamily="34" charset="0"/>
              </a:rPr>
              <a:t>Controleer URL van de links</a:t>
            </a:r>
          </a:p>
          <a:p>
            <a:pPr marL="324000" indent="-336960" defTabSz="685800">
              <a:lnSpc>
                <a:spcPct val="90000"/>
              </a:lnSpc>
              <a:spcBef>
                <a:spcPts val="751"/>
              </a:spcBef>
              <a:buSzPct val="100058"/>
              <a:buBlip>
                <a:blip r:embed="rId3"/>
              </a:buBlip>
            </a:pPr>
            <a:r>
              <a:rPr lang="nl-NL" sz="1700" spc="-1" dirty="0">
                <a:solidFill>
                  <a:schemeClr val="dk1"/>
                </a:solidFill>
                <a:latin typeface="Verdana" panose="020B0604030504040204" pitchFamily="34" charset="0"/>
                <a:ea typeface="Verdana" panose="020B0604030504040204" pitchFamily="34" charset="0"/>
              </a:rPr>
              <a:t>Zoek de</a:t>
            </a:r>
            <a:r>
              <a:rPr lang="nl-NL" sz="1700" strike="noStrike" spc="-1" dirty="0">
                <a:solidFill>
                  <a:schemeClr val="dk1"/>
                </a:solidFill>
                <a:latin typeface="Verdana" panose="020B0604030504040204" pitchFamily="34" charset="0"/>
                <a:ea typeface="Verdana" panose="020B0604030504040204" pitchFamily="34" charset="0"/>
              </a:rPr>
              <a:t> digitale certificaat</a:t>
            </a:r>
          </a:p>
          <a:p>
            <a:pPr marL="324000" indent="-336960" defTabSz="685800">
              <a:lnSpc>
                <a:spcPct val="90000"/>
              </a:lnSpc>
              <a:spcBef>
                <a:spcPts val="751"/>
              </a:spcBef>
              <a:buSzPct val="100058"/>
              <a:buBlip>
                <a:blip r:embed="rId3"/>
              </a:buBlip>
            </a:pPr>
            <a:r>
              <a:rPr lang="nl-NL" sz="1700" spc="-1" dirty="0">
                <a:solidFill>
                  <a:schemeClr val="dk1"/>
                </a:solidFill>
                <a:latin typeface="Verdana" panose="020B0604030504040204" pitchFamily="34" charset="0"/>
                <a:ea typeface="Verdana" panose="020B0604030504040204" pitchFamily="34" charset="0"/>
              </a:rPr>
              <a:t>Er wordt om geld gevraagd.</a:t>
            </a:r>
            <a:endParaRPr lang="nl-NL" sz="1700" strike="noStrike" spc="-1" dirty="0">
              <a:solidFill>
                <a:schemeClr val="dk1"/>
              </a:solidFill>
              <a:latin typeface="Verdana" panose="020B0604030504040204" pitchFamily="34" charset="0"/>
              <a:ea typeface="Verdana" panose="020B0604030504040204" pitchFamily="34" charset="0"/>
            </a:endParaRPr>
          </a:p>
          <a:p>
            <a:pPr indent="0" defTabSz="685800">
              <a:lnSpc>
                <a:spcPct val="90000"/>
              </a:lnSpc>
              <a:spcBef>
                <a:spcPts val="751"/>
              </a:spcBef>
              <a:buNone/>
            </a:pPr>
            <a:endParaRPr lang="nl-NL" sz="2100" b="0" strike="noStrike" spc="-1" dirty="0">
              <a:solidFill>
                <a:schemeClr val="dk1"/>
              </a:solidFill>
              <a:latin typeface="Trebuchet MS"/>
            </a:endParaRPr>
          </a:p>
          <a:p>
            <a:pPr marL="85680" indent="0" defTabSz="685800">
              <a:lnSpc>
                <a:spcPct val="90000"/>
              </a:lnSpc>
              <a:spcBef>
                <a:spcPts val="751"/>
              </a:spcBef>
              <a:buNone/>
              <a:tabLst>
                <a:tab pos="0" algn="l"/>
              </a:tabLst>
            </a:pPr>
            <a:endParaRPr lang="nl-NL" sz="2100" b="0" strike="noStrike" spc="-1" dirty="0">
              <a:solidFill>
                <a:schemeClr val="dk1"/>
              </a:solidFill>
              <a:latin typeface="Trebuchet MS"/>
            </a:endParaRPr>
          </a:p>
        </p:txBody>
      </p:sp>
      <p:pic>
        <p:nvPicPr>
          <p:cNvPr id="126" name="Picture 2"/>
          <p:cNvPicPr/>
          <p:nvPr/>
        </p:nvPicPr>
        <p:blipFill>
          <a:blip r:embed="rId4"/>
          <a:stretch/>
        </p:blipFill>
        <p:spPr>
          <a:xfrm>
            <a:off x="551520" y="527400"/>
            <a:ext cx="3031920" cy="4091760"/>
          </a:xfrm>
          <a:prstGeom prst="rect">
            <a:avLst/>
          </a:prstGeom>
          <a:ln w="9525">
            <a:noFill/>
          </a:ln>
        </p:spPr>
      </p:pic>
      <p:sp>
        <p:nvSpPr>
          <p:cNvPr id="3" name="PlaceHolder 2"/>
          <p:cNvSpPr>
            <a:spLocks noGrp="1"/>
          </p:cNvSpPr>
          <p:nvPr>
            <p:ph type="sldNum" idx="8"/>
          </p:nvPr>
        </p:nvSpPr>
        <p:spPr/>
        <p:txBody>
          <a:bodyPr/>
          <a:lstStyle/>
          <a:p>
            <a:fld id="{50E51D9C-3909-45DC-ACEC-3505E8CB0DED}" type="slidenum">
              <a:t>17</a:t>
            </a:fld>
            <a:endParaRPr/>
          </a:p>
        </p:txBody>
      </p:sp>
      <p:sp>
        <p:nvSpPr>
          <p:cNvPr id="2" name="Tekstvak 1">
            <a:extLst>
              <a:ext uri="{FF2B5EF4-FFF2-40B4-BE49-F238E27FC236}">
                <a16:creationId xmlns:a16="http://schemas.microsoft.com/office/drawing/2014/main" id="{8B948DB4-A6FF-466F-8CDC-BB5525D11EB3}"/>
              </a:ext>
            </a:extLst>
          </p:cNvPr>
          <p:cNvSpPr txBox="1"/>
          <p:nvPr/>
        </p:nvSpPr>
        <p:spPr>
          <a:xfrm>
            <a:off x="3819940" y="273366"/>
            <a:ext cx="4025900" cy="461665"/>
          </a:xfrm>
          <a:prstGeom prst="rect">
            <a:avLst/>
          </a:prstGeom>
          <a:noFill/>
        </p:spPr>
        <p:txBody>
          <a:bodyPr wrap="square" rtlCol="0">
            <a:spAutoFit/>
          </a:bodyPr>
          <a:lstStyle/>
          <a:p>
            <a:r>
              <a:rPr lang="nl-NL" sz="2400" dirty="0">
                <a:latin typeface="Verdana" panose="020B0604030504040204" pitchFamily="34" charset="0"/>
                <a:ea typeface="Verdana" panose="020B0604030504040204" pitchFamily="34" charset="0"/>
              </a:rPr>
              <a:t>Hoe herken je </a:t>
            </a:r>
            <a:r>
              <a:rPr lang="nl-NL" sz="2400" dirty="0" err="1">
                <a:latin typeface="Verdana" panose="020B0604030504040204" pitchFamily="34" charset="0"/>
                <a:ea typeface="Verdana" panose="020B0604030504040204" pitchFamily="34" charset="0"/>
              </a:rPr>
              <a:t>phissing</a:t>
            </a:r>
            <a:r>
              <a:rPr lang="nl-NL" sz="2400" dirty="0">
                <a:latin typeface="Verdana" panose="020B0604030504040204" pitchFamily="34" charset="0"/>
                <a:ea typeface="Verdana" panose="020B0604030504040204" pitchFamily="34" charset="0"/>
              </a:rPr>
              <a:t>.</a:t>
            </a:r>
          </a:p>
        </p:txBody>
      </p:sp>
      <p:sp>
        <p:nvSpPr>
          <p:cNvPr id="4" name="Tekstvak 3">
            <a:extLst>
              <a:ext uri="{FF2B5EF4-FFF2-40B4-BE49-F238E27FC236}">
                <a16:creationId xmlns:a16="http://schemas.microsoft.com/office/drawing/2014/main" id="{27F34F29-528F-4332-9B50-9734EB8166AE}"/>
              </a:ext>
            </a:extLst>
          </p:cNvPr>
          <p:cNvSpPr txBox="1"/>
          <p:nvPr/>
        </p:nvSpPr>
        <p:spPr>
          <a:xfrm>
            <a:off x="275760" y="4431434"/>
            <a:ext cx="551520" cy="369332"/>
          </a:xfrm>
          <a:prstGeom prst="rect">
            <a:avLst/>
          </a:prstGeom>
          <a:noFill/>
        </p:spPr>
        <p:txBody>
          <a:bodyPr wrap="square" rtlCol="0">
            <a:spAutoFit/>
          </a:bodyPr>
          <a:lstStyle/>
          <a:p>
            <a:r>
              <a:rPr lang="nl-NL" dirty="0"/>
              <a:t>17</a:t>
            </a:r>
          </a:p>
        </p:txBody>
      </p:sp>
    </p:spTree>
    <p:extLst>
      <p:ext uri="{BB962C8B-B14F-4D97-AF65-F5344CB8AC3E}">
        <p14:creationId xmlns:p14="http://schemas.microsoft.com/office/powerpoint/2010/main" val="41215535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p:nvPr>
        </p:nvSpPr>
        <p:spPr>
          <a:xfrm>
            <a:off x="3857040" y="708212"/>
            <a:ext cx="4735440" cy="3738282"/>
          </a:xfrm>
          <a:prstGeom prst="rect">
            <a:avLst/>
          </a:prstGeom>
          <a:noFill/>
          <a:ln w="0">
            <a:noFill/>
          </a:ln>
        </p:spPr>
        <p:txBody>
          <a:bodyPr lIns="68400" tIns="34200" rIns="68400" bIns="34200" anchor="t">
            <a:normAutofit fontScale="95458"/>
          </a:bodyPr>
          <a:lstStyle/>
          <a:p>
            <a:pPr marL="324000" indent="-336960" defTabSz="685800">
              <a:lnSpc>
                <a:spcPct val="90000"/>
              </a:lnSpc>
              <a:spcBef>
                <a:spcPts val="751"/>
              </a:spcBef>
              <a:buSzPct val="100058"/>
              <a:buBlip>
                <a:blip r:embed="rId3"/>
              </a:buBlip>
            </a:pPr>
            <a:r>
              <a:rPr lang="nl-NL" sz="2100" b="0" strike="noStrike" spc="-1" dirty="0">
                <a:solidFill>
                  <a:schemeClr val="dk1"/>
                </a:solidFill>
                <a:latin typeface="Trebuchet MS"/>
              </a:rPr>
              <a:t>Geef nooit uw pincode of wachtwoord door</a:t>
            </a:r>
          </a:p>
          <a:p>
            <a:pPr marL="324000" indent="-336960" defTabSz="685800">
              <a:lnSpc>
                <a:spcPct val="90000"/>
              </a:lnSpc>
              <a:spcBef>
                <a:spcPts val="751"/>
              </a:spcBef>
              <a:buSzPct val="100058"/>
              <a:buBlip>
                <a:blip r:embed="rId3"/>
              </a:buBlip>
            </a:pPr>
            <a:r>
              <a:rPr lang="nl-NL" sz="2100" b="0" strike="noStrike" spc="-1" dirty="0">
                <a:solidFill>
                  <a:schemeClr val="dk1"/>
                </a:solidFill>
                <a:latin typeface="Trebuchet MS"/>
              </a:rPr>
              <a:t>Installeer beveiligingssoftware</a:t>
            </a:r>
          </a:p>
          <a:p>
            <a:pPr marL="324000" indent="-336960" defTabSz="685800">
              <a:lnSpc>
                <a:spcPct val="90000"/>
              </a:lnSpc>
              <a:spcBef>
                <a:spcPts val="751"/>
              </a:spcBef>
              <a:buSzPct val="100058"/>
              <a:buBlip>
                <a:blip r:embed="rId3"/>
              </a:buBlip>
            </a:pPr>
            <a:r>
              <a:rPr lang="nl-NL" sz="2100" b="0" strike="noStrike" spc="-1" dirty="0">
                <a:solidFill>
                  <a:schemeClr val="dk1"/>
                </a:solidFill>
                <a:latin typeface="Trebuchet MS"/>
              </a:rPr>
              <a:t>Houd uw software up-to-date</a:t>
            </a:r>
            <a:endParaRPr lang="nl-NL" sz="2100" spc="-1" dirty="0">
              <a:solidFill>
                <a:schemeClr val="dk1"/>
              </a:solidFill>
              <a:latin typeface="Trebuchet MS"/>
            </a:endParaRPr>
          </a:p>
          <a:p>
            <a:pPr marL="324000" indent="-336960" defTabSz="685800">
              <a:spcBef>
                <a:spcPts val="751"/>
              </a:spcBef>
              <a:buSzPct val="100058"/>
              <a:buBlip>
                <a:blip r:embed="rId3"/>
              </a:buBlip>
            </a:pPr>
            <a:r>
              <a:rPr lang="nl-NL" sz="2100" spc="-1" dirty="0">
                <a:solidFill>
                  <a:schemeClr val="dk1"/>
                </a:solidFill>
                <a:latin typeface="Trebuchet MS"/>
              </a:rPr>
              <a:t>Neem contact </a:t>
            </a:r>
            <a:r>
              <a:rPr lang="nl-NL" sz="2100" b="0" strike="noStrike" spc="-1" dirty="0">
                <a:solidFill>
                  <a:schemeClr val="dk1"/>
                </a:solidFill>
                <a:latin typeface="Trebuchet MS"/>
              </a:rPr>
              <a:t>op met uw bank.</a:t>
            </a:r>
          </a:p>
          <a:p>
            <a:pPr indent="0" defTabSz="685800">
              <a:lnSpc>
                <a:spcPct val="90000"/>
              </a:lnSpc>
              <a:spcBef>
                <a:spcPts val="751"/>
              </a:spcBef>
              <a:buNone/>
            </a:pPr>
            <a:endParaRPr lang="nl-NL" sz="2100" b="0" strike="noStrike" spc="-1" dirty="0">
              <a:solidFill>
                <a:schemeClr val="dk1"/>
              </a:solidFill>
              <a:latin typeface="Trebuchet MS"/>
            </a:endParaRPr>
          </a:p>
          <a:p>
            <a:pPr marL="85680" indent="0" defTabSz="685800">
              <a:lnSpc>
                <a:spcPct val="90000"/>
              </a:lnSpc>
              <a:spcBef>
                <a:spcPts val="751"/>
              </a:spcBef>
              <a:buNone/>
              <a:tabLst>
                <a:tab pos="0" algn="l"/>
              </a:tabLst>
            </a:pPr>
            <a:endParaRPr lang="nl-NL" sz="2100" b="0" strike="noStrike" spc="-1" dirty="0">
              <a:solidFill>
                <a:schemeClr val="dk1"/>
              </a:solidFill>
              <a:latin typeface="Trebuchet MS"/>
            </a:endParaRPr>
          </a:p>
        </p:txBody>
      </p:sp>
      <p:pic>
        <p:nvPicPr>
          <p:cNvPr id="126" name="Picture 2"/>
          <p:cNvPicPr/>
          <p:nvPr/>
        </p:nvPicPr>
        <p:blipFill>
          <a:blip r:embed="rId4"/>
          <a:stretch/>
        </p:blipFill>
        <p:spPr>
          <a:xfrm>
            <a:off x="551520" y="527400"/>
            <a:ext cx="3031920" cy="4091760"/>
          </a:xfrm>
          <a:prstGeom prst="rect">
            <a:avLst/>
          </a:prstGeom>
          <a:ln w="9525">
            <a:noFill/>
          </a:ln>
        </p:spPr>
      </p:pic>
      <p:sp>
        <p:nvSpPr>
          <p:cNvPr id="3" name="PlaceHolder 2"/>
          <p:cNvSpPr>
            <a:spLocks noGrp="1"/>
          </p:cNvSpPr>
          <p:nvPr>
            <p:ph type="sldNum" idx="8"/>
          </p:nvPr>
        </p:nvSpPr>
        <p:spPr/>
        <p:txBody>
          <a:bodyPr/>
          <a:lstStyle/>
          <a:p>
            <a:fld id="{50E51D9C-3909-45DC-ACEC-3505E8CB0DED}" type="slidenum">
              <a:t>18</a:t>
            </a:fld>
            <a:endParaRPr/>
          </a:p>
        </p:txBody>
      </p:sp>
      <p:sp>
        <p:nvSpPr>
          <p:cNvPr id="2" name="Tekstvak 1">
            <a:extLst>
              <a:ext uri="{FF2B5EF4-FFF2-40B4-BE49-F238E27FC236}">
                <a16:creationId xmlns:a16="http://schemas.microsoft.com/office/drawing/2014/main" id="{F18BA374-AC2F-468E-B04A-265F5D87CB19}"/>
              </a:ext>
            </a:extLst>
          </p:cNvPr>
          <p:cNvSpPr txBox="1"/>
          <p:nvPr/>
        </p:nvSpPr>
        <p:spPr>
          <a:xfrm>
            <a:off x="233740" y="4431434"/>
            <a:ext cx="551520" cy="369332"/>
          </a:xfrm>
          <a:prstGeom prst="rect">
            <a:avLst/>
          </a:prstGeom>
          <a:noFill/>
        </p:spPr>
        <p:txBody>
          <a:bodyPr wrap="square" rtlCol="0">
            <a:spAutoFit/>
          </a:bodyPr>
          <a:lstStyle/>
          <a:p>
            <a:r>
              <a:rPr lang="nl-NL" dirty="0"/>
              <a:t>18</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Tegen nepaccounts of -berichten</a:t>
            </a:r>
            <a:endParaRPr lang="nl-NL" sz="3300" b="0" strike="noStrike" spc="-1">
              <a:solidFill>
                <a:schemeClr val="dk1"/>
              </a:solidFill>
              <a:latin typeface="Calibri"/>
            </a:endParaRPr>
          </a:p>
        </p:txBody>
      </p:sp>
      <p:sp>
        <p:nvSpPr>
          <p:cNvPr id="128" name="PlaceHolder 2"/>
          <p:cNvSpPr>
            <a:spLocks noGrp="1"/>
          </p:cNvSpPr>
          <p:nvPr>
            <p:ph/>
          </p:nvPr>
        </p:nvSpPr>
        <p:spPr>
          <a:xfrm>
            <a:off x="3980160" y="1369080"/>
            <a:ext cx="4534920" cy="326304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Blokkeer en rapporteer</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Deel nepberichten niet</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Voorzichtig, klik nooit op een link</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Verander je wachtwoorden</a:t>
            </a:r>
          </a:p>
        </p:txBody>
      </p:sp>
      <p:pic>
        <p:nvPicPr>
          <p:cNvPr id="129" name="Picture 2"/>
          <p:cNvPicPr/>
          <p:nvPr/>
        </p:nvPicPr>
        <p:blipFill>
          <a:blip r:embed="rId4"/>
          <a:stretch/>
        </p:blipFill>
        <p:spPr>
          <a:xfrm>
            <a:off x="618840" y="1081800"/>
            <a:ext cx="2880360" cy="3538800"/>
          </a:xfrm>
          <a:prstGeom prst="rect">
            <a:avLst/>
          </a:prstGeom>
          <a:ln w="9525">
            <a:noFill/>
          </a:ln>
        </p:spPr>
      </p:pic>
      <p:sp>
        <p:nvSpPr>
          <p:cNvPr id="2" name="Tekstvak 1">
            <a:extLst>
              <a:ext uri="{FF2B5EF4-FFF2-40B4-BE49-F238E27FC236}">
                <a16:creationId xmlns:a16="http://schemas.microsoft.com/office/drawing/2014/main" id="{13038955-4785-4038-AE0D-676A2E36370C}"/>
              </a:ext>
            </a:extLst>
          </p:cNvPr>
          <p:cNvSpPr txBox="1"/>
          <p:nvPr/>
        </p:nvSpPr>
        <p:spPr>
          <a:xfrm>
            <a:off x="203200" y="4435934"/>
            <a:ext cx="415640" cy="369332"/>
          </a:xfrm>
          <a:prstGeom prst="rect">
            <a:avLst/>
          </a:prstGeom>
          <a:noFill/>
        </p:spPr>
        <p:txBody>
          <a:bodyPr wrap="square" rtlCol="0">
            <a:spAutoFit/>
          </a:bodyPr>
          <a:lstStyle/>
          <a:p>
            <a:r>
              <a:rPr lang="nl-NL" dirty="0"/>
              <a:t>19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PlaceHolder 1"/>
          <p:cNvSpPr>
            <a:spLocks noGrp="1"/>
          </p:cNvSpPr>
          <p:nvPr>
            <p:ph type="title"/>
          </p:nvPr>
        </p:nvSpPr>
        <p:spPr>
          <a:xfrm>
            <a:off x="1637640" y="2124000"/>
            <a:ext cx="5400360" cy="1081080"/>
          </a:xfrm>
          <a:prstGeom prst="rect">
            <a:avLst/>
          </a:prstGeom>
          <a:noFill/>
          <a:ln w="0">
            <a:noFill/>
          </a:ln>
        </p:spPr>
        <p:txBody>
          <a:bodyPr lIns="68400" tIns="34200" rIns="68400" bIns="34200" anchor="b">
            <a:normAutofit/>
          </a:bodyPr>
          <a:lstStyle/>
          <a:p>
            <a:pPr indent="0" algn="ctr" defTabSz="685800">
              <a:lnSpc>
                <a:spcPct val="90000"/>
              </a:lnSpc>
              <a:buNone/>
            </a:pPr>
            <a:r>
              <a:rPr lang="nl-NL" sz="4500" b="0" strike="noStrike" spc="-1" dirty="0">
                <a:solidFill>
                  <a:schemeClr val="dk1"/>
                </a:solidFill>
                <a:latin typeface="Trebuchet MS"/>
              </a:rPr>
              <a:t>Cybersecurity</a:t>
            </a:r>
            <a:endParaRPr lang="nl-NL" sz="4500" b="0" strike="noStrike" spc="-1" dirty="0">
              <a:solidFill>
                <a:schemeClr val="dk1"/>
              </a:solidFill>
              <a:latin typeface="Calibri"/>
            </a:endParaRPr>
          </a:p>
        </p:txBody>
      </p:sp>
      <p:sp>
        <p:nvSpPr>
          <p:cNvPr id="80" name="PlaceHolder 2"/>
          <p:cNvSpPr>
            <a:spLocks noGrp="1"/>
          </p:cNvSpPr>
          <p:nvPr>
            <p:ph type="subTitle"/>
          </p:nvPr>
        </p:nvSpPr>
        <p:spPr>
          <a:xfrm>
            <a:off x="1736640" y="3750840"/>
            <a:ext cx="4739400" cy="799920"/>
          </a:xfrm>
          <a:prstGeom prst="rect">
            <a:avLst/>
          </a:prstGeom>
          <a:noFill/>
          <a:ln w="0">
            <a:noFill/>
          </a:ln>
        </p:spPr>
        <p:txBody>
          <a:bodyPr lIns="68400" tIns="34200" rIns="68400" bIns="34200" anchor="t">
            <a:noAutofit/>
          </a:bodyPr>
          <a:lstStyle/>
          <a:p>
            <a:pPr indent="0" defTabSz="685800">
              <a:lnSpc>
                <a:spcPct val="90000"/>
              </a:lnSpc>
              <a:spcBef>
                <a:spcPts val="751"/>
              </a:spcBef>
              <a:buNone/>
              <a:tabLst>
                <a:tab pos="0" algn="l"/>
              </a:tabLst>
            </a:pPr>
            <a:r>
              <a:rPr lang="nl-NL" sz="2000" b="0" strike="noStrike" spc="-1" dirty="0">
                <a:solidFill>
                  <a:schemeClr val="dk1"/>
                </a:solidFill>
                <a:latin typeface="Trebuchet MS"/>
              </a:rPr>
              <a:t>Presentator: Alex Hol </a:t>
            </a:r>
            <a:endParaRPr lang="nl-NL" sz="2000" b="0" strike="noStrike" spc="-1" dirty="0">
              <a:solidFill>
                <a:srgbClr val="000000"/>
              </a:solidFill>
              <a:latin typeface="Arial"/>
            </a:endParaRPr>
          </a:p>
        </p:txBody>
      </p:sp>
      <p:sp>
        <p:nvSpPr>
          <p:cNvPr id="2" name="Tekstvak 1">
            <a:extLst>
              <a:ext uri="{FF2B5EF4-FFF2-40B4-BE49-F238E27FC236}">
                <a16:creationId xmlns:a16="http://schemas.microsoft.com/office/drawing/2014/main" id="{DB7E6B08-0751-4452-BF05-D6247F337175}"/>
              </a:ext>
            </a:extLst>
          </p:cNvPr>
          <p:cNvSpPr txBox="1"/>
          <p:nvPr/>
        </p:nvSpPr>
        <p:spPr>
          <a:xfrm>
            <a:off x="381000" y="4366094"/>
            <a:ext cx="292100" cy="369332"/>
          </a:xfrm>
          <a:prstGeom prst="rect">
            <a:avLst/>
          </a:prstGeom>
          <a:noFill/>
        </p:spPr>
        <p:txBody>
          <a:bodyPr wrap="square" rtlCol="0">
            <a:spAutoFit/>
          </a:bodyPr>
          <a:lstStyle/>
          <a:p>
            <a:r>
              <a:rPr lang="nl-NL" dirty="0"/>
              <a:t>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Tegen WhatsApp-oplichting</a:t>
            </a:r>
            <a:endParaRPr lang="nl-NL" sz="3300" b="0" strike="noStrike" spc="-1">
              <a:solidFill>
                <a:schemeClr val="dk1"/>
              </a:solidFill>
              <a:latin typeface="Calibri"/>
            </a:endParaRPr>
          </a:p>
        </p:txBody>
      </p:sp>
      <p:sp>
        <p:nvSpPr>
          <p:cNvPr id="131" name="PlaceHolder 2"/>
          <p:cNvSpPr>
            <a:spLocks noGrp="1"/>
          </p:cNvSpPr>
          <p:nvPr>
            <p:ph/>
          </p:nvPr>
        </p:nvSpPr>
        <p:spPr>
          <a:xfrm>
            <a:off x="3980160" y="1369080"/>
            <a:ext cx="4534920" cy="326304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Verifieer de afzender</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Negeer berichten die om geld vragen</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Deel geen persoonlijke informatie</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Klik niet op verdachte links</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Software update bijhouden</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Gebruik tweestapsverificatie</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Meld verdachte berichten</a:t>
            </a:r>
          </a:p>
        </p:txBody>
      </p:sp>
      <p:pic>
        <p:nvPicPr>
          <p:cNvPr id="132" name="Picture 2"/>
          <p:cNvPicPr/>
          <p:nvPr/>
        </p:nvPicPr>
        <p:blipFill>
          <a:blip r:embed="rId4"/>
          <a:stretch/>
        </p:blipFill>
        <p:spPr>
          <a:xfrm>
            <a:off x="618840" y="1081800"/>
            <a:ext cx="2880360" cy="3538800"/>
          </a:xfrm>
          <a:prstGeom prst="rect">
            <a:avLst/>
          </a:prstGeom>
          <a:ln w="9525">
            <a:noFill/>
          </a:ln>
        </p:spPr>
      </p:pic>
      <p:sp>
        <p:nvSpPr>
          <p:cNvPr id="2" name="Tekstvak 1">
            <a:extLst>
              <a:ext uri="{FF2B5EF4-FFF2-40B4-BE49-F238E27FC236}">
                <a16:creationId xmlns:a16="http://schemas.microsoft.com/office/drawing/2014/main" id="{DA09961F-20A3-4705-B77A-A6F99FEDC5F4}"/>
              </a:ext>
            </a:extLst>
          </p:cNvPr>
          <p:cNvSpPr txBox="1"/>
          <p:nvPr/>
        </p:nvSpPr>
        <p:spPr>
          <a:xfrm>
            <a:off x="190500" y="4435934"/>
            <a:ext cx="438060" cy="369332"/>
          </a:xfrm>
          <a:prstGeom prst="rect">
            <a:avLst/>
          </a:prstGeom>
          <a:noFill/>
        </p:spPr>
        <p:txBody>
          <a:bodyPr wrap="square" rtlCol="0">
            <a:spAutoFit/>
          </a:bodyPr>
          <a:lstStyle/>
          <a:p>
            <a:r>
              <a:rPr lang="nl-NL" dirty="0"/>
              <a:t>20</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Hoe aanzetten in WhatsApp: Android</a:t>
            </a:r>
            <a:endParaRPr lang="nl-NL" sz="3300" b="0" strike="noStrike" spc="-1">
              <a:solidFill>
                <a:schemeClr val="dk1"/>
              </a:solidFill>
              <a:latin typeface="Calibri"/>
            </a:endParaRPr>
          </a:p>
        </p:txBody>
      </p:sp>
      <p:sp>
        <p:nvSpPr>
          <p:cNvPr id="134" name="PlaceHolder 2"/>
          <p:cNvSpPr>
            <a:spLocks noGrp="1"/>
          </p:cNvSpPr>
          <p:nvPr>
            <p:ph/>
          </p:nvPr>
        </p:nvSpPr>
        <p:spPr>
          <a:xfrm>
            <a:off x="4179240" y="1363320"/>
            <a:ext cx="4534920" cy="326304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Kies 3 puntjes (rechts boven)</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Instellingen &gt; Account dan…</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Verificatie in twee stappen inschakelen</a:t>
            </a:r>
          </a:p>
          <a:p>
            <a:pPr marL="594000" lvl="1" indent="-270000" defTabSz="685800">
              <a:lnSpc>
                <a:spcPct val="90000"/>
              </a:lnSpc>
              <a:spcBef>
                <a:spcPts val="374"/>
              </a:spcBef>
              <a:buSzPct val="100000"/>
              <a:buBlip>
                <a:blip r:embed="rId4"/>
              </a:buBlip>
            </a:pPr>
            <a:r>
              <a:rPr lang="nl-NL" sz="1700" b="0" strike="noStrike" spc="-1">
                <a:solidFill>
                  <a:schemeClr val="dk1"/>
                </a:solidFill>
                <a:latin typeface="Trebuchet MS"/>
              </a:rPr>
              <a:t>Maak een pincode (6 cijfers)</a:t>
            </a:r>
          </a:p>
          <a:p>
            <a:pPr marL="594000" lvl="1" indent="-270000" defTabSz="685800">
              <a:lnSpc>
                <a:spcPct val="90000"/>
              </a:lnSpc>
              <a:spcBef>
                <a:spcPts val="374"/>
              </a:spcBef>
              <a:buSzPct val="100000"/>
              <a:buBlip>
                <a:blip r:embed="rId4"/>
              </a:buBlip>
            </a:pPr>
            <a:r>
              <a:rPr lang="nl-NL" sz="1700" b="0" strike="noStrike" spc="-1">
                <a:solidFill>
                  <a:schemeClr val="dk1"/>
                </a:solidFill>
                <a:latin typeface="Trebuchet MS"/>
              </a:rPr>
              <a:t>Voeg een e-mailadres toe </a:t>
            </a:r>
          </a:p>
          <a:p>
            <a:pPr marL="864000" indent="-240480" defTabSz="685800">
              <a:lnSpc>
                <a:spcPct val="90000"/>
              </a:lnSpc>
              <a:spcBef>
                <a:spcPts val="374"/>
              </a:spcBef>
              <a:buNone/>
              <a:tabLst>
                <a:tab pos="0" algn="l"/>
              </a:tabLst>
            </a:pPr>
            <a:r>
              <a:rPr lang="nl-NL" sz="1700" b="0" strike="noStrike" spc="-1">
                <a:solidFill>
                  <a:schemeClr val="dk1"/>
                </a:solidFill>
                <a:latin typeface="Trebuchet MS"/>
              </a:rPr>
              <a:t>Optioneel maar sterk aanbevolen (pincode resetten)</a:t>
            </a:r>
          </a:p>
        </p:txBody>
      </p:sp>
      <p:pic>
        <p:nvPicPr>
          <p:cNvPr id="135" name="Picture 2"/>
          <p:cNvPicPr/>
          <p:nvPr/>
        </p:nvPicPr>
        <p:blipFill>
          <a:blip r:embed="rId5"/>
          <a:stretch/>
        </p:blipFill>
        <p:spPr>
          <a:xfrm>
            <a:off x="533160" y="1301400"/>
            <a:ext cx="3285720" cy="3214080"/>
          </a:xfrm>
          <a:prstGeom prst="rect">
            <a:avLst/>
          </a:prstGeom>
          <a:ln w="9525">
            <a:noFill/>
          </a:ln>
        </p:spPr>
      </p:pic>
      <p:sp>
        <p:nvSpPr>
          <p:cNvPr id="2" name="Tekstvak 1">
            <a:extLst>
              <a:ext uri="{FF2B5EF4-FFF2-40B4-BE49-F238E27FC236}">
                <a16:creationId xmlns:a16="http://schemas.microsoft.com/office/drawing/2014/main" id="{C7E8C645-1E1B-4CD5-A5F5-D208DE402708}"/>
              </a:ext>
            </a:extLst>
          </p:cNvPr>
          <p:cNvSpPr txBox="1"/>
          <p:nvPr/>
        </p:nvSpPr>
        <p:spPr>
          <a:xfrm>
            <a:off x="209700" y="4441694"/>
            <a:ext cx="418860" cy="369332"/>
          </a:xfrm>
          <a:prstGeom prst="rect">
            <a:avLst/>
          </a:prstGeom>
          <a:noFill/>
        </p:spPr>
        <p:txBody>
          <a:bodyPr wrap="square" rtlCol="0">
            <a:spAutoFit/>
          </a:bodyPr>
          <a:lstStyle/>
          <a:p>
            <a:r>
              <a:rPr lang="nl-NL" dirty="0"/>
              <a:t>21</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Hoe aanzetten in WhatsApp: iOS</a:t>
            </a:r>
            <a:endParaRPr lang="nl-NL" sz="3300" b="0" strike="noStrike" spc="-1">
              <a:solidFill>
                <a:schemeClr val="dk1"/>
              </a:solidFill>
              <a:latin typeface="Calibri"/>
            </a:endParaRPr>
          </a:p>
        </p:txBody>
      </p:sp>
      <p:sp>
        <p:nvSpPr>
          <p:cNvPr id="137" name="PlaceHolder 2"/>
          <p:cNvSpPr>
            <a:spLocks noGrp="1"/>
          </p:cNvSpPr>
          <p:nvPr>
            <p:ph/>
          </p:nvPr>
        </p:nvSpPr>
        <p:spPr>
          <a:xfrm>
            <a:off x="4624920" y="1369080"/>
            <a:ext cx="4050000" cy="326304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SzPct val="100112"/>
              <a:buBlip>
                <a:blip r:embed="rId3"/>
              </a:buBlip>
            </a:pPr>
            <a:r>
              <a:rPr lang="nl-NL" sz="1800" b="0" strike="noStrike" spc="-1">
                <a:solidFill>
                  <a:schemeClr val="dk1"/>
                </a:solidFill>
                <a:latin typeface="Trebuchet MS"/>
              </a:rPr>
              <a:t>Kies Instellingen (rechts onder)</a:t>
            </a:r>
          </a:p>
          <a:p>
            <a:pPr marL="324000" indent="-336960" defTabSz="685800">
              <a:lnSpc>
                <a:spcPct val="90000"/>
              </a:lnSpc>
              <a:spcBef>
                <a:spcPts val="751"/>
              </a:spcBef>
              <a:buSzPct val="100112"/>
              <a:buBlip>
                <a:blip r:embed="rId3"/>
              </a:buBlip>
            </a:pPr>
            <a:r>
              <a:rPr lang="nl-NL" sz="1800" b="0" strike="noStrike" spc="-1">
                <a:solidFill>
                  <a:schemeClr val="dk1"/>
                </a:solidFill>
                <a:latin typeface="Trebuchet MS"/>
              </a:rPr>
              <a:t>Tik op Account, dan…</a:t>
            </a:r>
          </a:p>
          <a:p>
            <a:pPr marL="324000" indent="-336960" defTabSz="685800">
              <a:lnSpc>
                <a:spcPct val="90000"/>
              </a:lnSpc>
              <a:spcBef>
                <a:spcPts val="751"/>
              </a:spcBef>
              <a:buSzPct val="100112"/>
              <a:buBlip>
                <a:blip r:embed="rId3"/>
              </a:buBlip>
            </a:pPr>
            <a:r>
              <a:rPr lang="nl-NL" sz="1800" b="0" i="1" strike="noStrike" spc="-1">
                <a:solidFill>
                  <a:schemeClr val="dk1"/>
                </a:solidFill>
                <a:latin typeface="Trebuchet MS"/>
              </a:rPr>
              <a:t>Verificatie in twee stappen</a:t>
            </a:r>
            <a:endParaRPr lang="nl-NL" sz="1800" b="0" strike="noStrike" spc="-1">
              <a:solidFill>
                <a:schemeClr val="dk1"/>
              </a:solidFill>
              <a:latin typeface="Trebuchet MS"/>
            </a:endParaRPr>
          </a:p>
          <a:p>
            <a:pPr marL="324000" indent="-336960" defTabSz="685800">
              <a:lnSpc>
                <a:spcPct val="90000"/>
              </a:lnSpc>
              <a:spcBef>
                <a:spcPts val="751"/>
              </a:spcBef>
              <a:buSzPct val="100112"/>
              <a:buBlip>
                <a:blip r:embed="rId3"/>
              </a:buBlip>
            </a:pPr>
            <a:r>
              <a:rPr lang="nl-NL" sz="1800" b="0" strike="noStrike" spc="-1">
                <a:solidFill>
                  <a:schemeClr val="dk1"/>
                </a:solidFill>
                <a:latin typeface="Trebuchet MS"/>
              </a:rPr>
              <a:t>Dan… </a:t>
            </a:r>
            <a:r>
              <a:rPr lang="nl-NL" sz="1800" b="0" i="1" strike="noStrike" spc="-1">
                <a:solidFill>
                  <a:schemeClr val="dk1"/>
                </a:solidFill>
                <a:latin typeface="Trebuchet MS"/>
              </a:rPr>
              <a:t>Schakel in</a:t>
            </a:r>
            <a:endParaRPr lang="nl-NL" sz="1800" b="0" strike="noStrike" spc="-1">
              <a:solidFill>
                <a:schemeClr val="dk1"/>
              </a:solidFill>
              <a:latin typeface="Trebuchet MS"/>
            </a:endParaRPr>
          </a:p>
          <a:p>
            <a:pPr marL="594000" lvl="1" indent="-270000" defTabSz="685800">
              <a:lnSpc>
                <a:spcPct val="90000"/>
              </a:lnSpc>
              <a:spcBef>
                <a:spcPts val="374"/>
              </a:spcBef>
              <a:buSzPct val="100051"/>
              <a:buBlip>
                <a:blip r:embed="rId3"/>
              </a:buBlip>
            </a:pPr>
            <a:r>
              <a:rPr lang="nl-NL" sz="1600" b="0" strike="noStrike" spc="-1">
                <a:solidFill>
                  <a:schemeClr val="dk1"/>
                </a:solidFill>
                <a:latin typeface="Trebuchet MS"/>
              </a:rPr>
              <a:t>Maak een pincode (6 cijfers)</a:t>
            </a:r>
          </a:p>
          <a:p>
            <a:pPr marL="594000" lvl="1" indent="-270000" defTabSz="685800">
              <a:lnSpc>
                <a:spcPct val="90000"/>
              </a:lnSpc>
              <a:spcBef>
                <a:spcPts val="374"/>
              </a:spcBef>
              <a:buSzPct val="100051"/>
              <a:buBlip>
                <a:blip r:embed="rId3"/>
              </a:buBlip>
            </a:pPr>
            <a:r>
              <a:rPr lang="nl-NL" sz="1600" b="0" strike="noStrike" spc="-1">
                <a:solidFill>
                  <a:schemeClr val="dk1"/>
                </a:solidFill>
                <a:latin typeface="Trebuchet MS"/>
              </a:rPr>
              <a:t>Voeg een e-mailadres toe </a:t>
            </a:r>
          </a:p>
          <a:p>
            <a:pPr marL="594000" indent="-270000" defTabSz="685800">
              <a:lnSpc>
                <a:spcPct val="90000"/>
              </a:lnSpc>
              <a:spcBef>
                <a:spcPts val="374"/>
              </a:spcBef>
              <a:buNone/>
              <a:tabLst>
                <a:tab pos="0" algn="l"/>
              </a:tabLst>
            </a:pPr>
            <a:r>
              <a:rPr lang="nl-NL" sz="1600" b="0" strike="noStrike" spc="-1">
                <a:solidFill>
                  <a:schemeClr val="dk1"/>
                </a:solidFill>
                <a:latin typeface="Trebuchet MS"/>
              </a:rPr>
              <a:t>	Optioneel maar sterk aanbevolen (pincode resetten)</a:t>
            </a:r>
          </a:p>
        </p:txBody>
      </p:sp>
      <p:pic>
        <p:nvPicPr>
          <p:cNvPr id="138" name="Picture 2"/>
          <p:cNvPicPr/>
          <p:nvPr/>
        </p:nvPicPr>
        <p:blipFill>
          <a:blip r:embed="rId4"/>
          <a:stretch/>
        </p:blipFill>
        <p:spPr>
          <a:xfrm>
            <a:off x="513360" y="1256760"/>
            <a:ext cx="4019400" cy="3326400"/>
          </a:xfrm>
          <a:prstGeom prst="rect">
            <a:avLst/>
          </a:prstGeom>
          <a:ln w="9525">
            <a:noFill/>
          </a:ln>
        </p:spPr>
      </p:pic>
      <p:sp>
        <p:nvSpPr>
          <p:cNvPr id="2" name="Tekstvak 1">
            <a:extLst>
              <a:ext uri="{FF2B5EF4-FFF2-40B4-BE49-F238E27FC236}">
                <a16:creationId xmlns:a16="http://schemas.microsoft.com/office/drawing/2014/main" id="{D87AF23E-C657-4DAD-93D6-12A87876EEE0}"/>
              </a:ext>
            </a:extLst>
          </p:cNvPr>
          <p:cNvSpPr txBox="1"/>
          <p:nvPr/>
        </p:nvSpPr>
        <p:spPr>
          <a:xfrm>
            <a:off x="183330" y="4447454"/>
            <a:ext cx="571500" cy="369332"/>
          </a:xfrm>
          <a:prstGeom prst="rect">
            <a:avLst/>
          </a:prstGeom>
          <a:noFill/>
        </p:spPr>
        <p:txBody>
          <a:bodyPr wrap="square" rtlCol="0">
            <a:spAutoFit/>
          </a:bodyPr>
          <a:lstStyle/>
          <a:p>
            <a:r>
              <a:rPr lang="nl-NL" dirty="0"/>
              <a:t>22</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Tegen dating-fraude</a:t>
            </a:r>
            <a:endParaRPr lang="nl-NL" sz="3300" b="0" strike="noStrike" spc="-1">
              <a:solidFill>
                <a:schemeClr val="dk1"/>
              </a:solidFill>
              <a:latin typeface="Calibri"/>
            </a:endParaRPr>
          </a:p>
        </p:txBody>
      </p:sp>
      <p:sp>
        <p:nvSpPr>
          <p:cNvPr id="140" name="PlaceHolder 2"/>
          <p:cNvSpPr>
            <a:spLocks noGrp="1"/>
          </p:cNvSpPr>
          <p:nvPr>
            <p:ph/>
          </p:nvPr>
        </p:nvSpPr>
        <p:spPr>
          <a:xfrm>
            <a:off x="3980160" y="1369080"/>
            <a:ext cx="4534920" cy="326304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Voorzichtig, deel nooit zomaar je persoonlijke informatie</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Vertrouw op je intuïtie wanneer het niet goed voelt</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Ontmoet mensen in het openbaar</a:t>
            </a:r>
          </a:p>
        </p:txBody>
      </p:sp>
      <p:pic>
        <p:nvPicPr>
          <p:cNvPr id="141" name="Picture 2"/>
          <p:cNvPicPr/>
          <p:nvPr/>
        </p:nvPicPr>
        <p:blipFill>
          <a:blip r:embed="rId4"/>
          <a:stretch/>
        </p:blipFill>
        <p:spPr>
          <a:xfrm>
            <a:off x="618840" y="1081800"/>
            <a:ext cx="2880360" cy="3538800"/>
          </a:xfrm>
          <a:prstGeom prst="rect">
            <a:avLst/>
          </a:prstGeom>
          <a:ln w="9525">
            <a:noFill/>
          </a:ln>
        </p:spPr>
      </p:pic>
      <p:sp>
        <p:nvSpPr>
          <p:cNvPr id="2" name="Tekstvak 1">
            <a:extLst>
              <a:ext uri="{FF2B5EF4-FFF2-40B4-BE49-F238E27FC236}">
                <a16:creationId xmlns:a16="http://schemas.microsoft.com/office/drawing/2014/main" id="{5C113B0E-9435-4B03-810D-E0AD87BBA7C4}"/>
              </a:ext>
            </a:extLst>
          </p:cNvPr>
          <p:cNvSpPr txBox="1"/>
          <p:nvPr/>
        </p:nvSpPr>
        <p:spPr>
          <a:xfrm>
            <a:off x="222160" y="4423234"/>
            <a:ext cx="491840" cy="369332"/>
          </a:xfrm>
          <a:prstGeom prst="rect">
            <a:avLst/>
          </a:prstGeom>
          <a:noFill/>
        </p:spPr>
        <p:txBody>
          <a:bodyPr wrap="square" rtlCol="0">
            <a:spAutoFit/>
          </a:bodyPr>
          <a:lstStyle/>
          <a:p>
            <a:r>
              <a:rPr lang="nl-NL" dirty="0"/>
              <a:t>23</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Tips voor sociale media</a:t>
            </a:r>
            <a:endParaRPr lang="nl-NL" sz="3300" b="0" strike="noStrike" spc="-1">
              <a:solidFill>
                <a:schemeClr val="dk1"/>
              </a:solidFill>
              <a:latin typeface="Calibri"/>
            </a:endParaRPr>
          </a:p>
        </p:txBody>
      </p:sp>
      <p:sp>
        <p:nvSpPr>
          <p:cNvPr id="143" name="PlaceHolder 2"/>
          <p:cNvSpPr>
            <a:spLocks noGrp="1"/>
          </p:cNvSpPr>
          <p:nvPr>
            <p:ph/>
          </p:nvPr>
        </p:nvSpPr>
        <p:spPr>
          <a:xfrm>
            <a:off x="628560" y="1375200"/>
            <a:ext cx="7886520" cy="292104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Maak uw sociale media-profielen privé</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Wees voorzichtig met wie u toevoegt als vriend</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Deel geen gevoelige informatie op sociale media</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Wees voorzichtig met nepaccounts of -berichten</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Volg nieuws en informatie van betrouwbare bronnen</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Vraag om hulp bij het opzetten van je profiel</a:t>
            </a:r>
          </a:p>
        </p:txBody>
      </p:sp>
      <p:sp>
        <p:nvSpPr>
          <p:cNvPr id="2" name="Tekstvak 1">
            <a:extLst>
              <a:ext uri="{FF2B5EF4-FFF2-40B4-BE49-F238E27FC236}">
                <a16:creationId xmlns:a16="http://schemas.microsoft.com/office/drawing/2014/main" id="{8C2F7303-6EE7-47E8-A320-53FC43EB63B1}"/>
              </a:ext>
            </a:extLst>
          </p:cNvPr>
          <p:cNvSpPr txBox="1"/>
          <p:nvPr/>
        </p:nvSpPr>
        <p:spPr>
          <a:xfrm>
            <a:off x="254000" y="4403520"/>
            <a:ext cx="501560" cy="369332"/>
          </a:xfrm>
          <a:prstGeom prst="rect">
            <a:avLst/>
          </a:prstGeom>
          <a:noFill/>
        </p:spPr>
        <p:txBody>
          <a:bodyPr wrap="square" rtlCol="0">
            <a:spAutoFit/>
          </a:bodyPr>
          <a:lstStyle/>
          <a:p>
            <a:r>
              <a:rPr lang="nl-NL" dirty="0"/>
              <a:t>24</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dirty="0">
                <a:solidFill>
                  <a:schemeClr val="dk1"/>
                </a:solidFill>
                <a:latin typeface="Trebuchet MS"/>
              </a:rPr>
              <a:t>Tips voor onverwachte</a:t>
            </a:r>
            <a:r>
              <a:rPr lang="nl-NL" sz="3300" spc="-1" dirty="0">
                <a:solidFill>
                  <a:schemeClr val="dk1"/>
                </a:solidFill>
                <a:latin typeface="Trebuchet MS"/>
              </a:rPr>
              <a:t> plekken</a:t>
            </a:r>
            <a:endParaRPr lang="nl-NL" sz="3300" b="0" strike="noStrike" spc="-1" dirty="0">
              <a:solidFill>
                <a:schemeClr val="dk1"/>
              </a:solidFill>
              <a:latin typeface="Calibri"/>
            </a:endParaRPr>
          </a:p>
        </p:txBody>
      </p:sp>
      <p:sp>
        <p:nvSpPr>
          <p:cNvPr id="145" name="PlaceHolder 2"/>
          <p:cNvSpPr>
            <a:spLocks noGrp="1"/>
          </p:cNvSpPr>
          <p:nvPr>
            <p:ph/>
          </p:nvPr>
        </p:nvSpPr>
        <p:spPr>
          <a:xfrm>
            <a:off x="628560" y="1375200"/>
            <a:ext cx="7886520" cy="2921040"/>
          </a:xfrm>
          <a:prstGeom prst="rect">
            <a:avLst/>
          </a:prstGeom>
          <a:noFill/>
          <a:ln w="0">
            <a:noFill/>
          </a:ln>
        </p:spPr>
        <p:txBody>
          <a:bodyPr lIns="68400" tIns="34200" rIns="68400" bIns="34200" anchor="t">
            <a:noAutofit/>
          </a:bodyPr>
          <a:lstStyle/>
          <a:p>
            <a:pPr marL="324000" indent="-336960" defTabSz="685800">
              <a:spcBef>
                <a:spcPts val="751"/>
              </a:spcBef>
              <a:buSzPct val="100000"/>
              <a:buBlip>
                <a:blip r:embed="rId3"/>
              </a:buBlip>
            </a:pPr>
            <a:r>
              <a:rPr lang="nl-NL" sz="2000" spc="-1" dirty="0">
                <a:solidFill>
                  <a:schemeClr val="dk1"/>
                </a:solidFill>
                <a:latin typeface="Trebuchet MS"/>
              </a:rPr>
              <a:t>Openbare Wifi</a:t>
            </a:r>
          </a:p>
          <a:p>
            <a:pPr marL="324000" indent="-336960" defTabSz="685800">
              <a:spcBef>
                <a:spcPts val="751"/>
              </a:spcBef>
              <a:buSzPct val="100000"/>
              <a:buBlip>
                <a:blip r:embed="rId3"/>
              </a:buBlip>
            </a:pPr>
            <a:r>
              <a:rPr lang="nl-NL" sz="2000" spc="-1" dirty="0">
                <a:solidFill>
                  <a:schemeClr val="dk1"/>
                </a:solidFill>
                <a:latin typeface="Trebuchet MS"/>
              </a:rPr>
              <a:t>QR codes</a:t>
            </a:r>
          </a:p>
          <a:p>
            <a:pPr marL="324000" indent="-336960" defTabSz="685800">
              <a:spcBef>
                <a:spcPts val="751"/>
              </a:spcBef>
              <a:buSzPct val="100000"/>
              <a:buBlip>
                <a:blip r:embed="rId3"/>
              </a:buBlip>
            </a:pPr>
            <a:r>
              <a:rPr lang="nl-NL" sz="2000" spc="-1" dirty="0">
                <a:solidFill>
                  <a:schemeClr val="dk1"/>
                </a:solidFill>
                <a:latin typeface="Trebuchet MS"/>
              </a:rPr>
              <a:t>Openbare Opladers</a:t>
            </a:r>
          </a:p>
          <a:p>
            <a:pPr marL="324000" indent="-336960" defTabSz="685800">
              <a:spcBef>
                <a:spcPts val="751"/>
              </a:spcBef>
              <a:buSzPct val="100000"/>
              <a:buBlip>
                <a:blip r:embed="rId3"/>
              </a:buBlip>
            </a:pPr>
            <a:r>
              <a:rPr lang="nl-NL" sz="2000" spc="-1" dirty="0">
                <a:solidFill>
                  <a:schemeClr val="dk1"/>
                </a:solidFill>
                <a:latin typeface="Trebuchet MS"/>
              </a:rPr>
              <a:t>Informatie die voor iedereen op sociale media staat</a:t>
            </a:r>
          </a:p>
          <a:p>
            <a:pPr marL="324000" indent="-336960" defTabSz="685800">
              <a:spcBef>
                <a:spcPts val="751"/>
              </a:spcBef>
              <a:buSzPct val="100000"/>
              <a:buBlip>
                <a:blip r:embed="rId3"/>
              </a:buBlip>
            </a:pPr>
            <a:r>
              <a:rPr lang="nl-NL" sz="2000" spc="-1" dirty="0">
                <a:solidFill>
                  <a:schemeClr val="dk1"/>
                </a:solidFill>
                <a:latin typeface="Trebuchet MS"/>
              </a:rPr>
              <a:t>Downloads van bestanden en programma’s bij op het oog lijkende bekende en vertrouwde sites</a:t>
            </a:r>
          </a:p>
        </p:txBody>
      </p:sp>
      <p:sp>
        <p:nvSpPr>
          <p:cNvPr id="2" name="Tekstvak 1">
            <a:extLst>
              <a:ext uri="{FF2B5EF4-FFF2-40B4-BE49-F238E27FC236}">
                <a16:creationId xmlns:a16="http://schemas.microsoft.com/office/drawing/2014/main" id="{C25D037B-0733-4A5E-8553-C78DB09D24F6}"/>
              </a:ext>
            </a:extLst>
          </p:cNvPr>
          <p:cNvSpPr txBox="1"/>
          <p:nvPr/>
        </p:nvSpPr>
        <p:spPr>
          <a:xfrm>
            <a:off x="203200" y="4403520"/>
            <a:ext cx="533400" cy="369332"/>
          </a:xfrm>
          <a:prstGeom prst="rect">
            <a:avLst/>
          </a:prstGeom>
          <a:noFill/>
        </p:spPr>
        <p:txBody>
          <a:bodyPr wrap="square" rtlCol="0">
            <a:spAutoFit/>
          </a:bodyPr>
          <a:lstStyle/>
          <a:p>
            <a:r>
              <a:rPr lang="nl-NL" dirty="0"/>
              <a:t>25</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Tips voor veilig online betalen</a:t>
            </a:r>
            <a:endParaRPr lang="nl-NL" sz="3300" b="0" strike="noStrike" spc="-1">
              <a:solidFill>
                <a:schemeClr val="dk1"/>
              </a:solidFill>
              <a:latin typeface="Calibri"/>
            </a:endParaRPr>
          </a:p>
        </p:txBody>
      </p:sp>
      <p:sp>
        <p:nvSpPr>
          <p:cNvPr id="147" name="PlaceHolder 2"/>
          <p:cNvSpPr>
            <a:spLocks noGrp="1"/>
          </p:cNvSpPr>
          <p:nvPr>
            <p:ph/>
          </p:nvPr>
        </p:nvSpPr>
        <p:spPr>
          <a:xfrm>
            <a:off x="628560" y="1375200"/>
            <a:ext cx="7886520" cy="302652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Wachtwoorden, sterk en uniek (en manager)</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Betrouwbare websites</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Veilige betaalmethoden</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Bewaar bestelbevestigingen, houd bankrekening in de gaten</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Houd je computer veilig</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Vraag om hulp bij</a:t>
            </a:r>
          </a:p>
          <a:p>
            <a:pPr marL="594000" lvl="1" indent="-270000" defTabSz="685800">
              <a:lnSpc>
                <a:spcPct val="90000"/>
              </a:lnSpc>
              <a:spcBef>
                <a:spcPts val="374"/>
              </a:spcBef>
              <a:buSzPct val="100000"/>
              <a:buBlip>
                <a:blip r:embed="rId4"/>
              </a:buBlip>
            </a:pPr>
            <a:r>
              <a:rPr lang="nl-NL" sz="1700" b="0" strike="noStrike" spc="-1">
                <a:solidFill>
                  <a:schemeClr val="dk1"/>
                </a:solidFill>
                <a:latin typeface="Trebuchet MS"/>
              </a:rPr>
              <a:t>Uw naasten</a:t>
            </a:r>
          </a:p>
          <a:p>
            <a:pPr marL="594000" lvl="1" indent="-270000" defTabSz="685800">
              <a:lnSpc>
                <a:spcPct val="90000"/>
              </a:lnSpc>
              <a:spcBef>
                <a:spcPts val="374"/>
              </a:spcBef>
              <a:buSzPct val="100000"/>
              <a:buBlip>
                <a:blip r:embed="rId4"/>
              </a:buBlip>
            </a:pPr>
            <a:r>
              <a:rPr lang="nl-NL" sz="1700" b="0" strike="noStrike" spc="-1">
                <a:solidFill>
                  <a:schemeClr val="dk1"/>
                </a:solidFill>
                <a:latin typeface="Trebuchet MS"/>
              </a:rPr>
              <a:t>De</a:t>
            </a:r>
          </a:p>
          <a:p>
            <a:pPr marL="594000" lvl="1" indent="-270000" defTabSz="685800">
              <a:lnSpc>
                <a:spcPct val="90000"/>
              </a:lnSpc>
              <a:spcBef>
                <a:spcPts val="374"/>
              </a:spcBef>
              <a:buSzPct val="100000"/>
              <a:buBlip>
                <a:blip r:embed="rId4"/>
              </a:buBlip>
            </a:pPr>
            <a:r>
              <a:rPr lang="nl-NL" sz="1700" b="0" strike="noStrike" spc="-1">
                <a:solidFill>
                  <a:schemeClr val="dk1"/>
                </a:solidFill>
                <a:latin typeface="Trebuchet MS"/>
              </a:rPr>
              <a:t>De bibliotheek</a:t>
            </a:r>
          </a:p>
        </p:txBody>
      </p:sp>
      <p:pic>
        <p:nvPicPr>
          <p:cNvPr id="148" name="Picture 3"/>
          <p:cNvPicPr/>
          <p:nvPr/>
        </p:nvPicPr>
        <p:blipFill>
          <a:blip r:embed="rId5"/>
          <a:stretch/>
        </p:blipFill>
        <p:spPr>
          <a:xfrm>
            <a:off x="1740600" y="3840480"/>
            <a:ext cx="621360" cy="307800"/>
          </a:xfrm>
          <a:prstGeom prst="rect">
            <a:avLst/>
          </a:prstGeom>
          <a:ln w="9525">
            <a:noFill/>
          </a:ln>
        </p:spPr>
      </p:pic>
      <p:sp>
        <p:nvSpPr>
          <p:cNvPr id="2" name="Tekstvak 1">
            <a:extLst>
              <a:ext uri="{FF2B5EF4-FFF2-40B4-BE49-F238E27FC236}">
                <a16:creationId xmlns:a16="http://schemas.microsoft.com/office/drawing/2014/main" id="{3A85E25A-0A80-40F0-A13B-137EB77B2885}"/>
              </a:ext>
            </a:extLst>
          </p:cNvPr>
          <p:cNvSpPr txBox="1"/>
          <p:nvPr/>
        </p:nvSpPr>
        <p:spPr>
          <a:xfrm>
            <a:off x="177800" y="4401720"/>
            <a:ext cx="621360" cy="369332"/>
          </a:xfrm>
          <a:prstGeom prst="rect">
            <a:avLst/>
          </a:prstGeom>
          <a:noFill/>
        </p:spPr>
        <p:txBody>
          <a:bodyPr wrap="square" rtlCol="0">
            <a:spAutoFit/>
          </a:bodyPr>
          <a:lstStyle/>
          <a:p>
            <a:r>
              <a:rPr lang="nl-NL" dirty="0"/>
              <a:t>26</a:t>
            </a:r>
          </a:p>
        </p:txBody>
      </p:sp>
    </p:spTree>
    <p:extLst>
      <p:ext uri="{BB962C8B-B14F-4D97-AF65-F5344CB8AC3E}">
        <p14:creationId xmlns:p14="http://schemas.microsoft.com/office/powerpoint/2010/main" val="13777227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Bent u slachtoffer geworden</a:t>
            </a:r>
            <a:endParaRPr lang="nl-NL" sz="3300" b="0" strike="noStrike" spc="-1">
              <a:solidFill>
                <a:schemeClr val="dk1"/>
              </a:solidFill>
              <a:latin typeface="Calibri"/>
            </a:endParaRPr>
          </a:p>
        </p:txBody>
      </p:sp>
      <p:sp>
        <p:nvSpPr>
          <p:cNvPr id="150" name="PlaceHolder 2"/>
          <p:cNvSpPr>
            <a:spLocks noGrp="1"/>
          </p:cNvSpPr>
          <p:nvPr>
            <p:ph/>
          </p:nvPr>
        </p:nvSpPr>
        <p:spPr>
          <a:xfrm>
            <a:off x="628560" y="1375200"/>
            <a:ext cx="7886520" cy="302652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SzPct val="100000"/>
              <a:buBlip>
                <a:blip r:embed="rId3"/>
              </a:buBlip>
            </a:pPr>
            <a:r>
              <a:rPr lang="nl-NL" sz="2000" b="0" strike="noStrike" spc="-1" dirty="0">
                <a:solidFill>
                  <a:schemeClr val="dk1"/>
                </a:solidFill>
                <a:latin typeface="Trebuchet MS"/>
              </a:rPr>
              <a:t>Verbreek contact</a:t>
            </a:r>
          </a:p>
          <a:p>
            <a:pPr marL="324000" indent="-336960" defTabSz="685800">
              <a:lnSpc>
                <a:spcPct val="90000"/>
              </a:lnSpc>
              <a:spcBef>
                <a:spcPts val="751"/>
              </a:spcBef>
              <a:buSzPct val="100000"/>
              <a:buBlip>
                <a:blip r:embed="rId3"/>
              </a:buBlip>
            </a:pPr>
            <a:r>
              <a:rPr lang="nl-NL" sz="2000" b="0" strike="noStrike" spc="-1" dirty="0">
                <a:solidFill>
                  <a:schemeClr val="dk1"/>
                </a:solidFill>
                <a:latin typeface="Trebuchet MS"/>
              </a:rPr>
              <a:t>Verzamel bewijs</a:t>
            </a:r>
          </a:p>
          <a:p>
            <a:pPr marL="324000" indent="-336960" defTabSz="685800">
              <a:lnSpc>
                <a:spcPct val="90000"/>
              </a:lnSpc>
              <a:spcBef>
                <a:spcPts val="751"/>
              </a:spcBef>
              <a:buSzPct val="100000"/>
              <a:buBlip>
                <a:blip r:embed="rId3"/>
              </a:buBlip>
            </a:pPr>
            <a:r>
              <a:rPr lang="nl-NL" sz="2000" b="0" strike="noStrike" spc="-1" dirty="0">
                <a:solidFill>
                  <a:schemeClr val="dk1"/>
                </a:solidFill>
                <a:latin typeface="Trebuchet MS"/>
              </a:rPr>
              <a:t>Doe aangifte</a:t>
            </a:r>
          </a:p>
          <a:p>
            <a:pPr marL="324000" indent="-336960" defTabSz="685800">
              <a:lnSpc>
                <a:spcPct val="90000"/>
              </a:lnSpc>
              <a:spcBef>
                <a:spcPts val="751"/>
              </a:spcBef>
              <a:buSzPct val="100000"/>
              <a:buBlip>
                <a:blip r:embed="rId3"/>
              </a:buBlip>
            </a:pPr>
            <a:r>
              <a:rPr lang="nl-NL" sz="2000" b="0" strike="noStrike" spc="-1" dirty="0">
                <a:solidFill>
                  <a:schemeClr val="dk1"/>
                </a:solidFill>
                <a:latin typeface="Trebuchet MS"/>
              </a:rPr>
              <a:t>Neem contact op met je bank</a:t>
            </a:r>
          </a:p>
          <a:p>
            <a:pPr marL="324000" indent="-336960" defTabSz="685800">
              <a:lnSpc>
                <a:spcPct val="90000"/>
              </a:lnSpc>
              <a:spcBef>
                <a:spcPts val="751"/>
              </a:spcBef>
              <a:buSzPct val="100000"/>
              <a:buBlip>
                <a:blip r:embed="rId3"/>
              </a:buBlip>
            </a:pPr>
            <a:r>
              <a:rPr lang="nl-NL" sz="2000" b="0" strike="noStrike" spc="-1" dirty="0">
                <a:solidFill>
                  <a:schemeClr val="dk1"/>
                </a:solidFill>
                <a:latin typeface="Trebuchet MS"/>
              </a:rPr>
              <a:t>Praat erover</a:t>
            </a:r>
          </a:p>
        </p:txBody>
      </p:sp>
      <p:sp>
        <p:nvSpPr>
          <p:cNvPr id="2" name="Tekstvak 1">
            <a:extLst>
              <a:ext uri="{FF2B5EF4-FFF2-40B4-BE49-F238E27FC236}">
                <a16:creationId xmlns:a16="http://schemas.microsoft.com/office/drawing/2014/main" id="{D6E489FC-E899-4564-A1D7-E4716DF0D053}"/>
              </a:ext>
            </a:extLst>
          </p:cNvPr>
          <p:cNvSpPr txBox="1"/>
          <p:nvPr/>
        </p:nvSpPr>
        <p:spPr>
          <a:xfrm>
            <a:off x="152400" y="4401720"/>
            <a:ext cx="476160" cy="369332"/>
          </a:xfrm>
          <a:prstGeom prst="rect">
            <a:avLst/>
          </a:prstGeom>
          <a:noFill/>
        </p:spPr>
        <p:txBody>
          <a:bodyPr wrap="square" rtlCol="0">
            <a:spAutoFit/>
          </a:bodyPr>
          <a:lstStyle/>
          <a:p>
            <a:r>
              <a:rPr lang="nl-NL" dirty="0"/>
              <a:t>27</a:t>
            </a:r>
          </a:p>
        </p:txBody>
      </p:sp>
    </p:spTree>
    <p:extLst>
      <p:ext uri="{BB962C8B-B14F-4D97-AF65-F5344CB8AC3E}">
        <p14:creationId xmlns:p14="http://schemas.microsoft.com/office/powerpoint/2010/main" val="18497187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PlaceHolder 1"/>
          <p:cNvSpPr>
            <a:spLocks noGrp="1"/>
          </p:cNvSpPr>
          <p:nvPr>
            <p:ph type="title"/>
          </p:nvPr>
        </p:nvSpPr>
        <p:spPr>
          <a:xfrm>
            <a:off x="780960" y="22884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dirty="0">
                <a:solidFill>
                  <a:schemeClr val="dk1"/>
                </a:solidFill>
                <a:latin typeface="Trebuchet MS"/>
              </a:rPr>
              <a:t>Waar je cybercrime kan melden.</a:t>
            </a:r>
            <a:endParaRPr lang="nl-NL" sz="3300" b="0" strike="noStrike" spc="-1" dirty="0">
              <a:solidFill>
                <a:schemeClr val="dk1"/>
              </a:solidFill>
              <a:latin typeface="Calibri"/>
            </a:endParaRPr>
          </a:p>
        </p:txBody>
      </p:sp>
      <p:sp>
        <p:nvSpPr>
          <p:cNvPr id="150" name="PlaceHolder 2"/>
          <p:cNvSpPr>
            <a:spLocks noGrp="1"/>
          </p:cNvSpPr>
          <p:nvPr>
            <p:ph/>
          </p:nvPr>
        </p:nvSpPr>
        <p:spPr>
          <a:xfrm>
            <a:off x="628560" y="1375200"/>
            <a:ext cx="3943440" cy="302652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SzPct val="100000"/>
              <a:buBlip>
                <a:blip r:embed="rId3"/>
              </a:buBlip>
            </a:pPr>
            <a:r>
              <a:rPr lang="nl-NL" sz="2000" b="0" strike="noStrike" spc="-1" dirty="0">
                <a:solidFill>
                  <a:schemeClr val="dk1"/>
                </a:solidFill>
                <a:latin typeface="Trebuchet MS"/>
              </a:rPr>
              <a:t>Lokale politie</a:t>
            </a:r>
          </a:p>
          <a:p>
            <a:pPr marL="324000" indent="-336960" defTabSz="685800">
              <a:lnSpc>
                <a:spcPct val="90000"/>
              </a:lnSpc>
              <a:spcBef>
                <a:spcPts val="751"/>
              </a:spcBef>
              <a:buSzPct val="100000"/>
              <a:buBlip>
                <a:blip r:embed="rId3"/>
              </a:buBlip>
            </a:pPr>
            <a:r>
              <a:rPr lang="nl-NL" sz="2000" b="0" strike="noStrike" spc="-1" dirty="0">
                <a:solidFill>
                  <a:schemeClr val="dk1"/>
                </a:solidFill>
                <a:latin typeface="Trebuchet MS"/>
              </a:rPr>
              <a:t>De FBI (soms)</a:t>
            </a:r>
          </a:p>
          <a:p>
            <a:pPr marL="324000" indent="-336960" defTabSz="685800">
              <a:lnSpc>
                <a:spcPct val="90000"/>
              </a:lnSpc>
              <a:spcBef>
                <a:spcPts val="751"/>
              </a:spcBef>
              <a:buSzPct val="100000"/>
              <a:buBlip>
                <a:blip r:embed="rId3"/>
              </a:buBlip>
            </a:pPr>
            <a:r>
              <a:rPr lang="nl-NL" sz="2000" spc="-1" dirty="0">
                <a:solidFill>
                  <a:schemeClr val="dk1"/>
                </a:solidFill>
                <a:latin typeface="Trebuchet MS"/>
              </a:rPr>
              <a:t>Federale Trade </a:t>
            </a:r>
            <a:r>
              <a:rPr lang="nl-NL" sz="2000" spc="-1" dirty="0" err="1">
                <a:solidFill>
                  <a:schemeClr val="dk1"/>
                </a:solidFill>
                <a:latin typeface="Trebuchet MS"/>
              </a:rPr>
              <a:t>Commision</a:t>
            </a:r>
            <a:endParaRPr lang="nl-NL" sz="2000" b="0" strike="noStrike" spc="-1" dirty="0">
              <a:solidFill>
                <a:schemeClr val="dk1"/>
              </a:solidFill>
              <a:latin typeface="Trebuchet MS"/>
            </a:endParaRPr>
          </a:p>
          <a:p>
            <a:pPr marL="324000" indent="-336960" defTabSz="685800">
              <a:lnSpc>
                <a:spcPct val="90000"/>
              </a:lnSpc>
              <a:spcBef>
                <a:spcPts val="751"/>
              </a:spcBef>
              <a:buSzPct val="100000"/>
              <a:buBlip>
                <a:blip r:embed="rId3"/>
              </a:buBlip>
            </a:pPr>
            <a:r>
              <a:rPr lang="nl-NL" sz="2000" spc="-1" dirty="0">
                <a:solidFill>
                  <a:schemeClr val="dk1"/>
                </a:solidFill>
                <a:latin typeface="Trebuchet MS"/>
              </a:rPr>
              <a:t>J</a:t>
            </a:r>
            <a:r>
              <a:rPr lang="nl-NL" sz="2000" b="0" strike="noStrike" spc="-1" dirty="0">
                <a:solidFill>
                  <a:schemeClr val="dk1"/>
                </a:solidFill>
                <a:latin typeface="Trebuchet MS"/>
              </a:rPr>
              <a:t>e bank of bedrijven</a:t>
            </a:r>
          </a:p>
          <a:p>
            <a:pPr marL="324000" indent="-336960" defTabSz="685800">
              <a:lnSpc>
                <a:spcPct val="90000"/>
              </a:lnSpc>
              <a:spcBef>
                <a:spcPts val="751"/>
              </a:spcBef>
              <a:buSzPct val="100000"/>
              <a:buBlip>
                <a:blip r:embed="rId3"/>
              </a:buBlip>
            </a:pPr>
            <a:r>
              <a:rPr lang="nl-NL" sz="2000" spc="-1" dirty="0">
                <a:solidFill>
                  <a:schemeClr val="dk1"/>
                </a:solidFill>
                <a:latin typeface="Trebuchet MS"/>
              </a:rPr>
              <a:t>Fraudewaarschuwing</a:t>
            </a:r>
          </a:p>
          <a:p>
            <a:pPr marL="324000" indent="-336960" defTabSz="685800">
              <a:lnSpc>
                <a:spcPct val="90000"/>
              </a:lnSpc>
              <a:spcBef>
                <a:spcPts val="751"/>
              </a:spcBef>
              <a:buSzPct val="100000"/>
              <a:buBlip>
                <a:blip r:embed="rId3"/>
              </a:buBlip>
            </a:pPr>
            <a:r>
              <a:rPr lang="nl-NL" sz="2000" b="0" strike="noStrike" spc="-1" dirty="0" err="1">
                <a:solidFill>
                  <a:schemeClr val="dk1"/>
                </a:solidFill>
                <a:latin typeface="Trebuchet MS"/>
              </a:rPr>
              <a:t>Kridietverslag</a:t>
            </a:r>
            <a:endParaRPr lang="nl-NL" sz="2000" b="0" strike="noStrike" spc="-1" dirty="0">
              <a:solidFill>
                <a:schemeClr val="dk1"/>
              </a:solidFill>
              <a:latin typeface="Trebuchet MS"/>
            </a:endParaRPr>
          </a:p>
          <a:p>
            <a:pPr marL="324000" indent="-336960" defTabSz="685800">
              <a:lnSpc>
                <a:spcPct val="90000"/>
              </a:lnSpc>
              <a:spcBef>
                <a:spcPts val="751"/>
              </a:spcBef>
              <a:buSzPct val="100000"/>
              <a:buBlip>
                <a:blip r:embed="rId3"/>
              </a:buBlip>
            </a:pPr>
            <a:r>
              <a:rPr lang="nl-NL" sz="2000" spc="-1" dirty="0">
                <a:solidFill>
                  <a:schemeClr val="dk1"/>
                </a:solidFill>
                <a:latin typeface="Trebuchet MS"/>
              </a:rPr>
              <a:t>Slachtofferhulp </a:t>
            </a:r>
            <a:r>
              <a:rPr lang="nl-NL" sz="2000" spc="-1" dirty="0" err="1">
                <a:solidFill>
                  <a:schemeClr val="dk1"/>
                </a:solidFill>
                <a:latin typeface="Trebuchet MS"/>
              </a:rPr>
              <a:t>nederland</a:t>
            </a:r>
            <a:endParaRPr lang="nl-NL" sz="2000" spc="-1" dirty="0">
              <a:solidFill>
                <a:schemeClr val="dk1"/>
              </a:solidFill>
              <a:latin typeface="Trebuchet MS"/>
            </a:endParaRPr>
          </a:p>
          <a:p>
            <a:pPr marL="324000" indent="-336960" defTabSz="685800">
              <a:lnSpc>
                <a:spcPct val="90000"/>
              </a:lnSpc>
              <a:spcBef>
                <a:spcPts val="751"/>
              </a:spcBef>
              <a:buSzPct val="100000"/>
              <a:buBlip>
                <a:blip r:embed="rId3"/>
              </a:buBlip>
            </a:pPr>
            <a:r>
              <a:rPr lang="nl-NL" sz="2000" spc="-1" dirty="0">
                <a:solidFill>
                  <a:schemeClr val="dk1"/>
                </a:solidFill>
                <a:latin typeface="Trebuchet MS"/>
              </a:rPr>
              <a:t>Fraudehelpdesk</a:t>
            </a:r>
            <a:endParaRPr lang="nl-NL" sz="2000" b="0" strike="noStrike" spc="-1" dirty="0">
              <a:solidFill>
                <a:schemeClr val="dk1"/>
              </a:solidFill>
              <a:latin typeface="Trebuchet MS"/>
            </a:endParaRPr>
          </a:p>
        </p:txBody>
      </p:sp>
      <p:sp>
        <p:nvSpPr>
          <p:cNvPr id="4" name="PlaceHolder 2">
            <a:extLst>
              <a:ext uri="{FF2B5EF4-FFF2-40B4-BE49-F238E27FC236}">
                <a16:creationId xmlns:a16="http://schemas.microsoft.com/office/drawing/2014/main" id="{92D9E803-F810-4651-8712-2D86CF605697}"/>
              </a:ext>
            </a:extLst>
          </p:cNvPr>
          <p:cNvSpPr>
            <a:spLocks noGrp="1"/>
          </p:cNvSpPr>
          <p:nvPr>
            <p:ph/>
          </p:nvPr>
        </p:nvSpPr>
        <p:spPr>
          <a:xfrm>
            <a:off x="4294094" y="1375200"/>
            <a:ext cx="4769224" cy="302652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SzPct val="100000"/>
              <a:buBlip>
                <a:blip r:embed="rId3"/>
              </a:buBlip>
            </a:pPr>
            <a:r>
              <a:rPr lang="nl-NL" sz="2000" b="0" strike="noStrike" spc="-1" dirty="0">
                <a:solidFill>
                  <a:schemeClr val="dk1"/>
                </a:solidFill>
                <a:latin typeface="Trebuchet MS"/>
              </a:rPr>
              <a:t>Centraal Meldpunt Identiteitsfraude (CMI)</a:t>
            </a:r>
          </a:p>
          <a:p>
            <a:pPr marL="324000" indent="-336960" defTabSz="685800">
              <a:lnSpc>
                <a:spcPct val="90000"/>
              </a:lnSpc>
              <a:spcBef>
                <a:spcPts val="751"/>
              </a:spcBef>
              <a:buSzPct val="100000"/>
              <a:buBlip>
                <a:blip r:embed="rId3"/>
              </a:buBlip>
            </a:pPr>
            <a:r>
              <a:rPr lang="nl-NL" sz="2000" b="0" strike="noStrike" spc="-1" dirty="0">
                <a:solidFill>
                  <a:schemeClr val="dk1"/>
                </a:solidFill>
                <a:latin typeface="Trebuchet MS"/>
              </a:rPr>
              <a:t>Autoriteit financiële Markt</a:t>
            </a:r>
          </a:p>
          <a:p>
            <a:pPr marL="324000" indent="-336960" defTabSz="685800">
              <a:lnSpc>
                <a:spcPct val="90000"/>
              </a:lnSpc>
              <a:spcBef>
                <a:spcPts val="751"/>
              </a:spcBef>
              <a:buSzPct val="100000"/>
              <a:buBlip>
                <a:blip r:embed="rId3"/>
              </a:buBlip>
            </a:pPr>
            <a:r>
              <a:rPr lang="nl-NL" sz="2000" spc="-1" dirty="0">
                <a:solidFill>
                  <a:schemeClr val="dk1"/>
                </a:solidFill>
                <a:latin typeface="Trebuchet MS"/>
              </a:rPr>
              <a:t>Autoriteit Consument en Markt (ACM)</a:t>
            </a:r>
            <a:endParaRPr lang="nl-NL" sz="2000" b="0" strike="noStrike" spc="-1" dirty="0">
              <a:solidFill>
                <a:schemeClr val="dk1"/>
              </a:solidFill>
              <a:latin typeface="Trebuchet MS"/>
            </a:endParaRPr>
          </a:p>
          <a:p>
            <a:pPr marL="324000" indent="-336960" defTabSz="685800">
              <a:lnSpc>
                <a:spcPct val="90000"/>
              </a:lnSpc>
              <a:spcBef>
                <a:spcPts val="751"/>
              </a:spcBef>
              <a:buSzPct val="100000"/>
              <a:buBlip>
                <a:blip r:embed="rId3"/>
              </a:buBlip>
            </a:pPr>
            <a:r>
              <a:rPr lang="nl-NL" sz="2000" b="0" strike="noStrike" spc="-1" dirty="0">
                <a:solidFill>
                  <a:schemeClr val="dk1"/>
                </a:solidFill>
                <a:latin typeface="Trebuchet MS"/>
              </a:rPr>
              <a:t>ANWB Cyberhulp</a:t>
            </a:r>
          </a:p>
          <a:p>
            <a:pPr marL="324000" indent="-336960" defTabSz="685800">
              <a:lnSpc>
                <a:spcPct val="90000"/>
              </a:lnSpc>
              <a:spcBef>
                <a:spcPts val="751"/>
              </a:spcBef>
              <a:buSzPct val="100000"/>
              <a:buBlip>
                <a:blip r:embed="rId3"/>
              </a:buBlip>
            </a:pPr>
            <a:r>
              <a:rPr lang="nl-NL" sz="2000" spc="-1" dirty="0">
                <a:solidFill>
                  <a:schemeClr val="dk1"/>
                </a:solidFill>
                <a:latin typeface="Trebuchet MS"/>
              </a:rPr>
              <a:t>Consumentenbond</a:t>
            </a:r>
          </a:p>
          <a:p>
            <a:pPr marL="324000" indent="-336960" defTabSz="685800">
              <a:lnSpc>
                <a:spcPct val="90000"/>
              </a:lnSpc>
              <a:spcBef>
                <a:spcPts val="751"/>
              </a:spcBef>
              <a:buSzPct val="100000"/>
              <a:buBlip>
                <a:blip r:embed="rId3"/>
              </a:buBlip>
            </a:pPr>
            <a:r>
              <a:rPr lang="nl-NL" sz="2000" b="0" strike="noStrike" spc="-1" dirty="0">
                <a:solidFill>
                  <a:schemeClr val="dk1"/>
                </a:solidFill>
                <a:latin typeface="Trebuchet MS"/>
              </a:rPr>
              <a:t>HCC</a:t>
            </a:r>
          </a:p>
          <a:p>
            <a:pPr marL="324000" indent="-336960" defTabSz="685800">
              <a:lnSpc>
                <a:spcPct val="90000"/>
              </a:lnSpc>
              <a:spcBef>
                <a:spcPts val="751"/>
              </a:spcBef>
              <a:buSzPct val="100000"/>
              <a:buBlip>
                <a:blip r:embed="rId3"/>
              </a:buBlip>
            </a:pPr>
            <a:r>
              <a:rPr lang="nl-NL" sz="2000" spc="-1" dirty="0">
                <a:solidFill>
                  <a:schemeClr val="dk1"/>
                </a:solidFill>
                <a:latin typeface="Trebuchet MS"/>
              </a:rPr>
              <a:t>Praat er over met familie en vrienden.</a:t>
            </a:r>
            <a:endParaRPr lang="nl-NL" sz="2000" b="0" strike="noStrike" spc="-1" dirty="0">
              <a:solidFill>
                <a:schemeClr val="dk1"/>
              </a:solidFill>
              <a:latin typeface="Trebuchet MS"/>
            </a:endParaRPr>
          </a:p>
        </p:txBody>
      </p:sp>
      <p:sp>
        <p:nvSpPr>
          <p:cNvPr id="2" name="Tekstvak 1">
            <a:extLst>
              <a:ext uri="{FF2B5EF4-FFF2-40B4-BE49-F238E27FC236}">
                <a16:creationId xmlns:a16="http://schemas.microsoft.com/office/drawing/2014/main" id="{C669EB80-984D-4BFE-B93D-87E530EF907C}"/>
              </a:ext>
            </a:extLst>
          </p:cNvPr>
          <p:cNvSpPr txBox="1"/>
          <p:nvPr/>
        </p:nvSpPr>
        <p:spPr>
          <a:xfrm>
            <a:off x="215900" y="4383840"/>
            <a:ext cx="565060" cy="369332"/>
          </a:xfrm>
          <a:prstGeom prst="rect">
            <a:avLst/>
          </a:prstGeom>
          <a:noFill/>
        </p:spPr>
        <p:txBody>
          <a:bodyPr wrap="square" rtlCol="0">
            <a:spAutoFit/>
          </a:bodyPr>
          <a:lstStyle/>
          <a:p>
            <a:r>
              <a:rPr lang="nl-NL" dirty="0"/>
              <a:t>28</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 name="Picture 2"/>
          <p:cNvPicPr/>
          <p:nvPr/>
        </p:nvPicPr>
        <p:blipFill>
          <a:blip r:embed="rId2"/>
          <a:stretch/>
        </p:blipFill>
        <p:spPr>
          <a:xfrm>
            <a:off x="207720" y="189000"/>
            <a:ext cx="8718840" cy="4361040"/>
          </a:xfrm>
          <a:prstGeom prst="rect">
            <a:avLst/>
          </a:prstGeom>
          <a:ln w="9525">
            <a:noFill/>
          </a:ln>
        </p:spPr>
      </p:pic>
      <p:sp>
        <p:nvSpPr>
          <p:cNvPr id="2" name="Tekstvak 1">
            <a:extLst>
              <a:ext uri="{FF2B5EF4-FFF2-40B4-BE49-F238E27FC236}">
                <a16:creationId xmlns:a16="http://schemas.microsoft.com/office/drawing/2014/main" id="{91F0AD22-BAEC-4B6B-8E2F-534718DD904B}"/>
              </a:ext>
            </a:extLst>
          </p:cNvPr>
          <p:cNvSpPr txBox="1"/>
          <p:nvPr/>
        </p:nvSpPr>
        <p:spPr>
          <a:xfrm>
            <a:off x="217440" y="4401066"/>
            <a:ext cx="452680" cy="369332"/>
          </a:xfrm>
          <a:prstGeom prst="rect">
            <a:avLst/>
          </a:prstGeom>
          <a:noFill/>
        </p:spPr>
        <p:txBody>
          <a:bodyPr wrap="square" rtlCol="0">
            <a:spAutoFit/>
          </a:bodyPr>
          <a:lstStyle/>
          <a:p>
            <a:r>
              <a:rPr lang="nl-NL" dirty="0"/>
              <a:t>29</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Agenda</a:t>
            </a:r>
            <a:endParaRPr lang="nl-NL" sz="3300" b="0" strike="noStrike" spc="-1">
              <a:solidFill>
                <a:schemeClr val="dk1"/>
              </a:solidFill>
              <a:latin typeface="Calibri"/>
            </a:endParaRPr>
          </a:p>
        </p:txBody>
      </p:sp>
      <p:sp>
        <p:nvSpPr>
          <p:cNvPr id="82" name="PlaceHolder 2"/>
          <p:cNvSpPr>
            <a:spLocks noGrp="1"/>
          </p:cNvSpPr>
          <p:nvPr>
            <p:ph/>
          </p:nvPr>
        </p:nvSpPr>
        <p:spPr>
          <a:xfrm>
            <a:off x="4648320" y="1267920"/>
            <a:ext cx="4202280" cy="318744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SzPct val="100017"/>
              <a:buBlip>
                <a:blip r:embed="rId3"/>
              </a:buBlip>
            </a:pPr>
            <a:r>
              <a:rPr lang="nl-NL" sz="2400" b="0" strike="noStrike" spc="-1">
                <a:solidFill>
                  <a:schemeClr val="dk1"/>
                </a:solidFill>
                <a:latin typeface="Trebuchet MS"/>
              </a:rPr>
              <a:t>Introductie</a:t>
            </a:r>
          </a:p>
          <a:p>
            <a:pPr marL="324000" indent="-336960" defTabSz="685800">
              <a:lnSpc>
                <a:spcPct val="90000"/>
              </a:lnSpc>
              <a:spcBef>
                <a:spcPts val="751"/>
              </a:spcBef>
              <a:buSzPct val="100017"/>
              <a:buBlip>
                <a:blip r:embed="rId3"/>
              </a:buBlip>
            </a:pPr>
            <a:r>
              <a:rPr lang="nl-NL" sz="2400" b="0" strike="noStrike" spc="-1">
                <a:solidFill>
                  <a:schemeClr val="dk1"/>
                </a:solidFill>
                <a:latin typeface="Trebuchet MS"/>
              </a:rPr>
              <a:t>Online risico’s</a:t>
            </a:r>
          </a:p>
          <a:p>
            <a:pPr marL="324000" indent="-336960" defTabSz="685800">
              <a:lnSpc>
                <a:spcPct val="90000"/>
              </a:lnSpc>
              <a:spcBef>
                <a:spcPts val="751"/>
              </a:spcBef>
              <a:buSzPct val="100017"/>
              <a:buBlip>
                <a:blip r:embed="rId3"/>
              </a:buBlip>
            </a:pPr>
            <a:r>
              <a:rPr lang="nl-NL" sz="2400" b="0" strike="noStrike" spc="-1">
                <a:solidFill>
                  <a:schemeClr val="dk1"/>
                </a:solidFill>
                <a:latin typeface="Trebuchet MS"/>
              </a:rPr>
              <a:t>De bekendste uitgelicht</a:t>
            </a:r>
          </a:p>
          <a:p>
            <a:pPr marL="324000" indent="-336960" defTabSz="685800">
              <a:lnSpc>
                <a:spcPct val="90000"/>
              </a:lnSpc>
              <a:spcBef>
                <a:spcPts val="751"/>
              </a:spcBef>
              <a:buSzPct val="100017"/>
              <a:buBlip>
                <a:blip r:embed="rId3"/>
              </a:buBlip>
            </a:pPr>
            <a:r>
              <a:rPr lang="nl-NL" sz="2400" b="0" strike="noStrike" spc="-1">
                <a:solidFill>
                  <a:schemeClr val="dk1"/>
                </a:solidFill>
                <a:latin typeface="Trebuchet MS"/>
              </a:rPr>
              <a:t>Tips veilig online gedrag</a:t>
            </a:r>
          </a:p>
          <a:p>
            <a:pPr marL="324000" indent="-336960" defTabSz="685800">
              <a:lnSpc>
                <a:spcPct val="90000"/>
              </a:lnSpc>
              <a:spcBef>
                <a:spcPts val="751"/>
              </a:spcBef>
              <a:buSzPct val="100017"/>
              <a:buBlip>
                <a:blip r:embed="rId3"/>
              </a:buBlip>
            </a:pPr>
            <a:r>
              <a:rPr lang="nl-NL" sz="2400" b="0" strike="noStrike" spc="-1">
                <a:solidFill>
                  <a:schemeClr val="dk1"/>
                </a:solidFill>
                <a:latin typeface="Trebuchet MS"/>
              </a:rPr>
              <a:t>Conclusie</a:t>
            </a:r>
          </a:p>
          <a:p>
            <a:pPr marL="324000" indent="-336960" defTabSz="685800">
              <a:lnSpc>
                <a:spcPct val="90000"/>
              </a:lnSpc>
              <a:spcBef>
                <a:spcPts val="751"/>
              </a:spcBef>
              <a:buSzPct val="100017"/>
              <a:buBlip>
                <a:blip r:embed="rId3"/>
              </a:buBlip>
            </a:pPr>
            <a:r>
              <a:rPr lang="nl-NL" sz="2400" b="0" strike="noStrike" spc="-1">
                <a:solidFill>
                  <a:schemeClr val="dk1"/>
                </a:solidFill>
                <a:latin typeface="Trebuchet MS"/>
              </a:rPr>
              <a:t>Nuttige bronnen</a:t>
            </a:r>
          </a:p>
          <a:p>
            <a:pPr marL="324000" indent="-336960" defTabSz="685800">
              <a:lnSpc>
                <a:spcPct val="90000"/>
              </a:lnSpc>
              <a:spcBef>
                <a:spcPts val="751"/>
              </a:spcBef>
              <a:buSzPct val="100017"/>
              <a:buBlip>
                <a:blip r:embed="rId3"/>
              </a:buBlip>
            </a:pPr>
            <a:r>
              <a:rPr lang="nl-NL" sz="2400" b="0" strike="noStrike" spc="-1">
                <a:solidFill>
                  <a:schemeClr val="dk1"/>
                </a:solidFill>
                <a:latin typeface="Trebuchet MS"/>
              </a:rPr>
              <a:t>Afsluiting</a:t>
            </a:r>
          </a:p>
        </p:txBody>
      </p:sp>
      <p:pic>
        <p:nvPicPr>
          <p:cNvPr id="83" name="Picture 2"/>
          <p:cNvPicPr/>
          <p:nvPr/>
        </p:nvPicPr>
        <p:blipFill>
          <a:blip r:embed="rId4"/>
          <a:stretch/>
        </p:blipFill>
        <p:spPr>
          <a:xfrm>
            <a:off x="624600" y="1248480"/>
            <a:ext cx="3938040" cy="3388680"/>
          </a:xfrm>
          <a:prstGeom prst="rect">
            <a:avLst/>
          </a:prstGeom>
          <a:ln w="9525">
            <a:noFill/>
          </a:ln>
        </p:spPr>
      </p:pic>
      <p:sp>
        <p:nvSpPr>
          <p:cNvPr id="2" name="Tekstvak 1">
            <a:extLst>
              <a:ext uri="{FF2B5EF4-FFF2-40B4-BE49-F238E27FC236}">
                <a16:creationId xmlns:a16="http://schemas.microsoft.com/office/drawing/2014/main" id="{2A2DC1DF-5128-411C-BEC9-99F5E8A29F00}"/>
              </a:ext>
            </a:extLst>
          </p:cNvPr>
          <p:cNvSpPr txBox="1"/>
          <p:nvPr/>
        </p:nvSpPr>
        <p:spPr>
          <a:xfrm>
            <a:off x="314280" y="4389520"/>
            <a:ext cx="310320" cy="369332"/>
          </a:xfrm>
          <a:prstGeom prst="rect">
            <a:avLst/>
          </a:prstGeom>
          <a:noFill/>
        </p:spPr>
        <p:txBody>
          <a:bodyPr wrap="square" rtlCol="0">
            <a:spAutoFit/>
          </a:bodyPr>
          <a:lstStyle/>
          <a:p>
            <a:r>
              <a:rPr lang="nl-NL" dirty="0"/>
              <a:t>3</a:t>
            </a:r>
          </a:p>
        </p:txBody>
      </p:sp>
    </p:spTree>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 presetClass="entr" fill="hold" nodeType="withEffect">
                                  <p:stCondLst>
                                    <p:cond delay="0"/>
                                  </p:stCondLst>
                                  <p:childTnLst>
                                    <p:set>
                                      <p:cBhvr>
                                        <p:cTn id="6" dur="1" fill="hold">
                                          <p:stCondLst>
                                            <p:cond delay="0"/>
                                          </p:stCondLst>
                                        </p:cTn>
                                        <p:tgtEl>
                                          <p:spTgt spid="82">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82">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82">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82">
                                            <p:txEl>
                                              <p:pRg st="3" end="3"/>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82">
                                            <p:txEl>
                                              <p:pRg st="4" end="4"/>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82">
                                            <p:txEl>
                                              <p:pRg st="5" end="5"/>
                                            </p:txEl>
                                          </p:spTgt>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8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Conclusie</a:t>
            </a:r>
            <a:endParaRPr lang="nl-NL" sz="3300" b="0" strike="noStrike" spc="-1">
              <a:solidFill>
                <a:schemeClr val="dk1"/>
              </a:solidFill>
              <a:latin typeface="Calibri"/>
            </a:endParaRPr>
          </a:p>
        </p:txBody>
      </p:sp>
      <p:sp>
        <p:nvSpPr>
          <p:cNvPr id="153" name="PlaceHolder 2"/>
          <p:cNvSpPr>
            <a:spLocks noGrp="1"/>
          </p:cNvSpPr>
          <p:nvPr>
            <p:ph/>
          </p:nvPr>
        </p:nvSpPr>
        <p:spPr>
          <a:xfrm>
            <a:off x="738720" y="1299960"/>
            <a:ext cx="7596000" cy="182988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Belangrijk bewust te zijn van online risico's en maatregelen nemen</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Wees altijd alert, gebruik uw gezond verstand, vraag om hulp bij iets verdachts</a:t>
            </a:r>
          </a:p>
          <a:p>
            <a:pPr marL="324000" indent="-336960" defTabSz="685800">
              <a:lnSpc>
                <a:spcPct val="90000"/>
              </a:lnSpc>
              <a:spcBef>
                <a:spcPts val="751"/>
              </a:spcBef>
              <a:buSzPct val="100000"/>
              <a:buBlip>
                <a:blip r:embed="rId3"/>
              </a:buBlip>
            </a:pPr>
            <a:r>
              <a:rPr lang="nl-NL" sz="2000" b="0" strike="noStrike" spc="-1">
                <a:solidFill>
                  <a:schemeClr val="dk1"/>
                </a:solidFill>
                <a:latin typeface="Trebuchet MS"/>
              </a:rPr>
              <a:t>Online delen van persoonlijke informatie altijd een risico</a:t>
            </a:r>
          </a:p>
        </p:txBody>
      </p:sp>
      <p:pic>
        <p:nvPicPr>
          <p:cNvPr id="154" name="Picture 2"/>
          <p:cNvPicPr/>
          <p:nvPr/>
        </p:nvPicPr>
        <p:blipFill>
          <a:blip r:embed="rId4"/>
          <a:stretch/>
        </p:blipFill>
        <p:spPr>
          <a:xfrm>
            <a:off x="1260720" y="3454560"/>
            <a:ext cx="6656040" cy="979200"/>
          </a:xfrm>
          <a:prstGeom prst="rect">
            <a:avLst/>
          </a:prstGeom>
          <a:ln w="9525">
            <a:noFill/>
          </a:ln>
        </p:spPr>
      </p:pic>
      <p:sp>
        <p:nvSpPr>
          <p:cNvPr id="2" name="Tekstvak 1">
            <a:extLst>
              <a:ext uri="{FF2B5EF4-FFF2-40B4-BE49-F238E27FC236}">
                <a16:creationId xmlns:a16="http://schemas.microsoft.com/office/drawing/2014/main" id="{12D096B5-437B-4F07-B4D5-B7BE0CDD8129}"/>
              </a:ext>
            </a:extLst>
          </p:cNvPr>
          <p:cNvSpPr txBox="1"/>
          <p:nvPr/>
        </p:nvSpPr>
        <p:spPr>
          <a:xfrm>
            <a:off x="241300" y="4409820"/>
            <a:ext cx="497420" cy="369332"/>
          </a:xfrm>
          <a:prstGeom prst="rect">
            <a:avLst/>
          </a:prstGeom>
          <a:noFill/>
        </p:spPr>
        <p:txBody>
          <a:bodyPr wrap="square" rtlCol="0">
            <a:spAutoFit/>
          </a:bodyPr>
          <a:lstStyle/>
          <a:p>
            <a:r>
              <a:rPr lang="nl-NL" dirty="0"/>
              <a:t>30</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 name="Picture 2"/>
          <p:cNvPicPr/>
          <p:nvPr/>
        </p:nvPicPr>
        <p:blipFill>
          <a:blip r:embed="rId3"/>
          <a:stretch/>
        </p:blipFill>
        <p:spPr>
          <a:xfrm>
            <a:off x="96840" y="70200"/>
            <a:ext cx="8955360" cy="4502160"/>
          </a:xfrm>
          <a:prstGeom prst="rect">
            <a:avLst/>
          </a:prstGeom>
          <a:ln w="9525">
            <a:noFill/>
          </a:ln>
        </p:spPr>
      </p:pic>
      <p:sp>
        <p:nvSpPr>
          <p:cNvPr id="2" name="Tekstvak 1">
            <a:extLst>
              <a:ext uri="{FF2B5EF4-FFF2-40B4-BE49-F238E27FC236}">
                <a16:creationId xmlns:a16="http://schemas.microsoft.com/office/drawing/2014/main" id="{FFB68B08-9049-4946-AA55-10005D262418}"/>
              </a:ext>
            </a:extLst>
          </p:cNvPr>
          <p:cNvSpPr txBox="1"/>
          <p:nvPr/>
        </p:nvSpPr>
        <p:spPr>
          <a:xfrm>
            <a:off x="254000" y="4451530"/>
            <a:ext cx="457200" cy="369332"/>
          </a:xfrm>
          <a:prstGeom prst="rect">
            <a:avLst/>
          </a:prstGeom>
          <a:noFill/>
        </p:spPr>
        <p:txBody>
          <a:bodyPr wrap="square" rtlCol="0">
            <a:spAutoFit/>
          </a:bodyPr>
          <a:lstStyle/>
          <a:p>
            <a:r>
              <a:rPr lang="nl-NL" dirty="0"/>
              <a:t>31</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PlaceHolder 1"/>
          <p:cNvSpPr>
            <a:spLocks noGrp="1"/>
          </p:cNvSpPr>
          <p:nvPr>
            <p:ph type="title"/>
          </p:nvPr>
        </p:nvSpPr>
        <p:spPr>
          <a:xfrm>
            <a:off x="585360" y="-18972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Introductie</a:t>
            </a:r>
            <a:endParaRPr lang="nl-NL" sz="3300" b="0" strike="noStrike" spc="-1">
              <a:solidFill>
                <a:schemeClr val="dk1"/>
              </a:solidFill>
              <a:latin typeface="Calibri"/>
            </a:endParaRPr>
          </a:p>
        </p:txBody>
      </p:sp>
      <p:sp>
        <p:nvSpPr>
          <p:cNvPr id="85" name="PlaceHolder 2"/>
          <p:cNvSpPr>
            <a:spLocks noGrp="1"/>
          </p:cNvSpPr>
          <p:nvPr>
            <p:ph/>
          </p:nvPr>
        </p:nvSpPr>
        <p:spPr>
          <a:xfrm>
            <a:off x="671760" y="804600"/>
            <a:ext cx="6619320" cy="326304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2000" b="0" strike="noStrike" spc="-1">
                <a:solidFill>
                  <a:schemeClr val="dk1"/>
                </a:solidFill>
                <a:latin typeface="Trebuchet MS"/>
              </a:rPr>
              <a:t>De digitale wereld biedt senioren veel voordelen, zoals:</a:t>
            </a:r>
          </a:p>
          <a:p>
            <a:pPr marL="324000" indent="-336960" defTabSz="685800">
              <a:lnSpc>
                <a:spcPct val="90000"/>
              </a:lnSpc>
              <a:spcBef>
                <a:spcPts val="751"/>
              </a:spcBef>
              <a:buSzPct val="100000"/>
              <a:buBlip>
                <a:blip r:embed="rId3"/>
              </a:buBlip>
              <a:tabLst>
                <a:tab pos="0" algn="l"/>
              </a:tabLst>
            </a:pPr>
            <a:r>
              <a:rPr lang="nl-NL" sz="2000" b="0" strike="noStrike" spc="-1">
                <a:solidFill>
                  <a:schemeClr val="dk1"/>
                </a:solidFill>
                <a:latin typeface="Trebuchet MS"/>
              </a:rPr>
              <a:t>Contact met familie en vrienden</a:t>
            </a:r>
          </a:p>
          <a:p>
            <a:pPr marL="324000" indent="-336960" defTabSz="685800">
              <a:lnSpc>
                <a:spcPct val="90000"/>
              </a:lnSpc>
              <a:spcBef>
                <a:spcPts val="751"/>
              </a:spcBef>
              <a:buSzPct val="100000"/>
              <a:buBlip>
                <a:blip r:embed="rId3"/>
              </a:buBlip>
              <a:tabLst>
                <a:tab pos="0" algn="l"/>
              </a:tabLst>
            </a:pPr>
            <a:r>
              <a:rPr lang="nl-NL" sz="2000" b="0" strike="noStrike" spc="-1">
                <a:solidFill>
                  <a:schemeClr val="dk1"/>
                </a:solidFill>
                <a:latin typeface="Trebuchet MS"/>
              </a:rPr>
              <a:t>Online winkelen</a:t>
            </a:r>
          </a:p>
          <a:p>
            <a:pPr marL="324000" indent="-336960" defTabSz="685800">
              <a:lnSpc>
                <a:spcPct val="90000"/>
              </a:lnSpc>
              <a:spcBef>
                <a:spcPts val="751"/>
              </a:spcBef>
              <a:buSzPct val="100000"/>
              <a:buBlip>
                <a:blip r:embed="rId3"/>
              </a:buBlip>
              <a:tabLst>
                <a:tab pos="0" algn="l"/>
              </a:tabLst>
            </a:pPr>
            <a:r>
              <a:rPr lang="nl-NL" sz="2000" b="0" strike="noStrike" spc="-1">
                <a:solidFill>
                  <a:schemeClr val="dk1"/>
                </a:solidFill>
                <a:latin typeface="Trebuchet MS"/>
              </a:rPr>
              <a:t>Online bankieren</a:t>
            </a:r>
          </a:p>
          <a:p>
            <a:pPr marL="324000" indent="-336960" defTabSz="685800">
              <a:lnSpc>
                <a:spcPct val="90000"/>
              </a:lnSpc>
              <a:spcBef>
                <a:spcPts val="751"/>
              </a:spcBef>
              <a:buSzPct val="100000"/>
              <a:buBlip>
                <a:blip r:embed="rId3"/>
              </a:buBlip>
              <a:tabLst>
                <a:tab pos="0" algn="l"/>
              </a:tabLst>
            </a:pPr>
            <a:r>
              <a:rPr lang="nl-NL" sz="2000" b="0" strike="noStrike" spc="-1">
                <a:solidFill>
                  <a:schemeClr val="dk1"/>
                </a:solidFill>
                <a:latin typeface="Trebuchet MS"/>
              </a:rPr>
              <a:t>Informatie opzoeken</a:t>
            </a:r>
          </a:p>
          <a:p>
            <a:pPr marL="324000" indent="-336960" defTabSz="685800">
              <a:lnSpc>
                <a:spcPct val="90000"/>
              </a:lnSpc>
              <a:spcBef>
                <a:spcPts val="751"/>
              </a:spcBef>
              <a:buSzPct val="100000"/>
              <a:buBlip>
                <a:blip r:embed="rId3"/>
              </a:buBlip>
              <a:tabLst>
                <a:tab pos="0" algn="l"/>
              </a:tabLst>
            </a:pPr>
            <a:r>
              <a:rPr lang="nl-NL" sz="2000" b="0" strike="noStrike" spc="-1">
                <a:solidFill>
                  <a:schemeClr val="dk1"/>
                </a:solidFill>
                <a:latin typeface="Trebuchet MS"/>
              </a:rPr>
              <a:t>Ontspanning en plezier</a:t>
            </a:r>
          </a:p>
        </p:txBody>
      </p:sp>
      <p:pic>
        <p:nvPicPr>
          <p:cNvPr id="86" name="Picture 3"/>
          <p:cNvPicPr/>
          <p:nvPr/>
        </p:nvPicPr>
        <p:blipFill>
          <a:blip r:embed="rId4"/>
          <a:stretch/>
        </p:blipFill>
        <p:spPr>
          <a:xfrm>
            <a:off x="5177520" y="1508400"/>
            <a:ext cx="3098520" cy="2930400"/>
          </a:xfrm>
          <a:prstGeom prst="rect">
            <a:avLst/>
          </a:prstGeom>
          <a:ln w="9525">
            <a:noFill/>
          </a:ln>
        </p:spPr>
      </p:pic>
      <p:sp>
        <p:nvSpPr>
          <p:cNvPr id="2" name="Tekstvak 1">
            <a:extLst>
              <a:ext uri="{FF2B5EF4-FFF2-40B4-BE49-F238E27FC236}">
                <a16:creationId xmlns:a16="http://schemas.microsoft.com/office/drawing/2014/main" id="{BAA247FF-D75A-437C-965E-BA2746741239}"/>
              </a:ext>
            </a:extLst>
          </p:cNvPr>
          <p:cNvSpPr txBox="1"/>
          <p:nvPr/>
        </p:nvSpPr>
        <p:spPr>
          <a:xfrm>
            <a:off x="378500" y="4338900"/>
            <a:ext cx="293260" cy="371160"/>
          </a:xfrm>
          <a:prstGeom prst="rect">
            <a:avLst/>
          </a:prstGeom>
          <a:noFill/>
        </p:spPr>
        <p:txBody>
          <a:bodyPr wrap="square" rtlCol="0">
            <a:spAutoFit/>
          </a:bodyPr>
          <a:lstStyle/>
          <a:p>
            <a:r>
              <a:rPr lang="nl-NL" dirty="0"/>
              <a:t>4</a:t>
            </a:r>
          </a:p>
        </p:txBody>
      </p:sp>
    </p:spTree>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ID="1" presetClass="entr" fill="hold" nodeType="withEffect">
                                  <p:stCondLst>
                                    <p:cond delay="0"/>
                                  </p:stCondLst>
                                  <p:childTnLst>
                                    <p:set>
                                      <p:cBhvr>
                                        <p:cTn id="6" dur="1" fill="hold">
                                          <p:stCondLst>
                                            <p:cond delay="0"/>
                                          </p:stCondLst>
                                        </p:cTn>
                                        <p:tgtEl>
                                          <p:spTgt spid="85">
                                            <p:txEl>
                                              <p:pRg st="0" end="0"/>
                                            </p:txEl>
                                          </p:spTgt>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85">
                                            <p:txEl>
                                              <p:pRg st="1" end="1"/>
                                            </p:txEl>
                                          </p:spTgt>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85">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85">
                                            <p:txEl>
                                              <p:pRg st="3" end="3"/>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85">
                                            <p:txEl>
                                              <p:pRg st="4" end="4"/>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8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Cybersecurity</a:t>
            </a:r>
            <a:endParaRPr lang="nl-NL" sz="3300" b="0" strike="noStrike" spc="-1">
              <a:solidFill>
                <a:schemeClr val="dk1"/>
              </a:solidFill>
              <a:latin typeface="Calibri"/>
            </a:endParaRPr>
          </a:p>
        </p:txBody>
      </p:sp>
      <p:sp>
        <p:nvSpPr>
          <p:cNvPr id="88" name="PlaceHolder 2"/>
          <p:cNvSpPr>
            <a:spLocks noGrp="1"/>
          </p:cNvSpPr>
          <p:nvPr>
            <p:ph/>
          </p:nvPr>
        </p:nvSpPr>
        <p:spPr>
          <a:xfrm>
            <a:off x="628560" y="2666880"/>
            <a:ext cx="7886520" cy="216144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SzPct val="100017"/>
              <a:buBlip>
                <a:blip r:embed="rId3"/>
              </a:buBlip>
            </a:pPr>
            <a:r>
              <a:rPr lang="nl-NL" sz="2400" b="0" strike="noStrike" spc="-1">
                <a:solidFill>
                  <a:schemeClr val="dk1"/>
                </a:solidFill>
                <a:latin typeface="Trebuchet MS"/>
              </a:rPr>
              <a:t>Beschermen tegen online risico’s</a:t>
            </a:r>
          </a:p>
          <a:p>
            <a:pPr marL="324000" indent="-336960" defTabSz="685800">
              <a:lnSpc>
                <a:spcPct val="90000"/>
              </a:lnSpc>
              <a:spcBef>
                <a:spcPts val="751"/>
              </a:spcBef>
              <a:buSzPct val="100017"/>
              <a:buBlip>
                <a:blip r:embed="rId3"/>
              </a:buBlip>
            </a:pPr>
            <a:r>
              <a:rPr lang="nl-NL" sz="2400" b="0" strike="noStrike" spc="-1">
                <a:solidFill>
                  <a:schemeClr val="dk1"/>
                </a:solidFill>
                <a:latin typeface="Trebuchet MS"/>
              </a:rPr>
              <a:t>Veilig genieten van de voordelen</a:t>
            </a:r>
          </a:p>
          <a:p>
            <a:pPr marL="324000" indent="-336960" defTabSz="685800">
              <a:lnSpc>
                <a:spcPct val="90000"/>
              </a:lnSpc>
              <a:spcBef>
                <a:spcPts val="751"/>
              </a:spcBef>
              <a:buNone/>
              <a:tabLst>
                <a:tab pos="0" algn="l"/>
              </a:tabLst>
            </a:pPr>
            <a:endParaRPr lang="nl-NL" sz="2400" b="0" strike="noStrike" spc="-1">
              <a:solidFill>
                <a:schemeClr val="dk1"/>
              </a:solidFill>
              <a:latin typeface="Trebuchet MS"/>
            </a:endParaRPr>
          </a:p>
          <a:p>
            <a:pPr marL="324000" indent="-336960" defTabSz="685800">
              <a:lnSpc>
                <a:spcPct val="90000"/>
              </a:lnSpc>
              <a:spcBef>
                <a:spcPts val="751"/>
              </a:spcBef>
              <a:buNone/>
              <a:tabLst>
                <a:tab pos="0" algn="l"/>
              </a:tabLst>
            </a:pPr>
            <a:r>
              <a:rPr lang="nl-NL" sz="2400" b="0" strike="noStrike" spc="-1">
                <a:solidFill>
                  <a:schemeClr val="dk1"/>
                </a:solidFill>
                <a:latin typeface="Trebuchet MS"/>
              </a:rPr>
              <a:t>Digitale veiligheid dus</a:t>
            </a:r>
          </a:p>
        </p:txBody>
      </p:sp>
      <p:sp>
        <p:nvSpPr>
          <p:cNvPr id="89" name="Rechthoek 4"/>
          <p:cNvSpPr/>
          <p:nvPr/>
        </p:nvSpPr>
        <p:spPr>
          <a:xfrm>
            <a:off x="603720" y="1477080"/>
            <a:ext cx="7115400" cy="6994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685800">
              <a:lnSpc>
                <a:spcPct val="100000"/>
              </a:lnSpc>
            </a:pPr>
            <a:r>
              <a:rPr lang="nl-NL" sz="2000" b="1" strike="noStrike" spc="-1">
                <a:solidFill>
                  <a:schemeClr val="dk1"/>
                </a:solidFill>
                <a:latin typeface="Trebuchet MS"/>
              </a:rPr>
              <a:t>Oktober is de maand van Cybersecurity</a:t>
            </a:r>
            <a:endParaRPr lang="nl-NL" sz="2000" b="0" strike="noStrike" spc="-1">
              <a:solidFill>
                <a:srgbClr val="000000"/>
              </a:solidFill>
              <a:latin typeface="Arial"/>
            </a:endParaRPr>
          </a:p>
          <a:p>
            <a:pPr defTabSz="685800">
              <a:lnSpc>
                <a:spcPct val="100000"/>
              </a:lnSpc>
            </a:pPr>
            <a:r>
              <a:rPr lang="nl-NL" sz="2000" b="0" strike="noStrike" spc="-1">
                <a:solidFill>
                  <a:schemeClr val="dk1"/>
                </a:solidFill>
                <a:latin typeface="Trebuchet MS"/>
              </a:rPr>
              <a:t>Cybersecurity is de verdediging tegen digitale dreigingen</a:t>
            </a:r>
            <a:endParaRPr lang="nl-NL" sz="2000" b="0" strike="noStrike" spc="-1">
              <a:solidFill>
                <a:srgbClr val="000000"/>
              </a:solidFill>
              <a:latin typeface="Arial"/>
            </a:endParaRPr>
          </a:p>
        </p:txBody>
      </p:sp>
      <p:sp>
        <p:nvSpPr>
          <p:cNvPr id="2" name="Tekstvak 1">
            <a:extLst>
              <a:ext uri="{FF2B5EF4-FFF2-40B4-BE49-F238E27FC236}">
                <a16:creationId xmlns:a16="http://schemas.microsoft.com/office/drawing/2014/main" id="{27C9ECD3-9867-42D2-B1FD-5B2A4ABF1E5F}"/>
              </a:ext>
            </a:extLst>
          </p:cNvPr>
          <p:cNvSpPr txBox="1"/>
          <p:nvPr/>
        </p:nvSpPr>
        <p:spPr>
          <a:xfrm>
            <a:off x="374560" y="4330700"/>
            <a:ext cx="254000" cy="369332"/>
          </a:xfrm>
          <a:prstGeom prst="rect">
            <a:avLst/>
          </a:prstGeom>
          <a:noFill/>
        </p:spPr>
        <p:txBody>
          <a:bodyPr wrap="square" rtlCol="0">
            <a:spAutoFit/>
          </a:bodyPr>
          <a:lstStyle/>
          <a:p>
            <a:r>
              <a:rPr lang="nl-NL" dirty="0"/>
              <a:t>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PlaceHolder 1"/>
          <p:cNvSpPr>
            <a:spLocks noGrp="1"/>
          </p:cNvSpPr>
          <p:nvPr>
            <p:ph type="title"/>
          </p:nvPr>
        </p:nvSpPr>
        <p:spPr>
          <a:xfrm>
            <a:off x="3575520" y="273960"/>
            <a:ext cx="493956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Online risico's</a:t>
            </a:r>
            <a:endParaRPr lang="nl-NL" sz="3300" b="0" strike="noStrike" spc="-1">
              <a:solidFill>
                <a:schemeClr val="dk1"/>
              </a:solidFill>
              <a:latin typeface="Calibri"/>
            </a:endParaRPr>
          </a:p>
        </p:txBody>
      </p:sp>
      <p:sp>
        <p:nvSpPr>
          <p:cNvPr id="91" name="PlaceHolder 2"/>
          <p:cNvSpPr>
            <a:spLocks noGrp="1"/>
          </p:cNvSpPr>
          <p:nvPr>
            <p:ph/>
          </p:nvPr>
        </p:nvSpPr>
        <p:spPr>
          <a:xfrm>
            <a:off x="3745440" y="1369080"/>
            <a:ext cx="5251680" cy="326304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2000" b="0" strike="noStrike" spc="-1">
                <a:solidFill>
                  <a:schemeClr val="dk1"/>
                </a:solidFill>
                <a:latin typeface="Trebuchet MS"/>
              </a:rPr>
              <a:t>Senioren zijn online kwetsbaarder voor</a:t>
            </a:r>
          </a:p>
          <a:p>
            <a:pPr marL="324000" indent="-336960" defTabSz="685800">
              <a:lnSpc>
                <a:spcPct val="90000"/>
              </a:lnSpc>
              <a:spcBef>
                <a:spcPts val="751"/>
              </a:spcBef>
              <a:buNone/>
              <a:tabLst>
                <a:tab pos="0" algn="l"/>
              </a:tabLst>
            </a:pPr>
            <a:r>
              <a:rPr lang="nl-NL" sz="2000" b="0" strike="noStrike" spc="-1">
                <a:solidFill>
                  <a:schemeClr val="dk1"/>
                </a:solidFill>
                <a:latin typeface="Trebuchet MS"/>
              </a:rPr>
              <a:t>bepaalde risico’s zoals:</a:t>
            </a:r>
          </a:p>
          <a:p>
            <a:pPr marL="324000" indent="-336960" defTabSz="685800">
              <a:lnSpc>
                <a:spcPct val="90000"/>
              </a:lnSpc>
              <a:spcBef>
                <a:spcPts val="751"/>
              </a:spcBef>
              <a:buSzPct val="100000"/>
              <a:buBlip>
                <a:blip r:embed="rId3"/>
              </a:buBlip>
              <a:tabLst>
                <a:tab pos="0" algn="l"/>
              </a:tabLst>
            </a:pPr>
            <a:r>
              <a:rPr lang="nl-NL" sz="2000" b="0" strike="noStrike" spc="-1">
                <a:solidFill>
                  <a:schemeClr val="dk1"/>
                </a:solidFill>
                <a:latin typeface="Trebuchet MS"/>
              </a:rPr>
              <a:t>phishing</a:t>
            </a:r>
          </a:p>
          <a:p>
            <a:pPr marL="324000" indent="-336960" defTabSz="685800">
              <a:lnSpc>
                <a:spcPct val="90000"/>
              </a:lnSpc>
              <a:spcBef>
                <a:spcPts val="751"/>
              </a:spcBef>
              <a:buSzPct val="100000"/>
              <a:buBlip>
                <a:blip r:embed="rId3"/>
              </a:buBlip>
              <a:tabLst>
                <a:tab pos="0" algn="l"/>
              </a:tabLst>
            </a:pPr>
            <a:r>
              <a:rPr lang="nl-NL" sz="2000" b="0" strike="noStrike" spc="-1">
                <a:solidFill>
                  <a:schemeClr val="dk1"/>
                </a:solidFill>
                <a:latin typeface="Trebuchet MS"/>
              </a:rPr>
              <a:t>nepnieuws</a:t>
            </a:r>
          </a:p>
          <a:p>
            <a:pPr marL="324000" indent="-336960" defTabSz="685800">
              <a:lnSpc>
                <a:spcPct val="90000"/>
              </a:lnSpc>
              <a:spcBef>
                <a:spcPts val="751"/>
              </a:spcBef>
              <a:buSzPct val="100000"/>
              <a:buBlip>
                <a:blip r:embed="rId3"/>
              </a:buBlip>
              <a:tabLst>
                <a:tab pos="0" algn="l"/>
              </a:tabLst>
            </a:pPr>
            <a:r>
              <a:rPr lang="nl-NL" sz="2000" b="0" strike="noStrike" spc="-1">
                <a:solidFill>
                  <a:schemeClr val="dk1"/>
                </a:solidFill>
                <a:latin typeface="Trebuchet MS"/>
              </a:rPr>
              <a:t>WhatsApp-oplichting</a:t>
            </a:r>
          </a:p>
          <a:p>
            <a:pPr marL="324000" indent="-336960" defTabSz="685800">
              <a:lnSpc>
                <a:spcPct val="90000"/>
              </a:lnSpc>
              <a:spcBef>
                <a:spcPts val="751"/>
              </a:spcBef>
              <a:buSzPct val="100000"/>
              <a:buBlip>
                <a:blip r:embed="rId3"/>
              </a:buBlip>
              <a:tabLst>
                <a:tab pos="0" algn="l"/>
              </a:tabLst>
            </a:pPr>
            <a:r>
              <a:rPr lang="nl-NL" sz="2000" b="0" strike="noStrike" spc="-1">
                <a:solidFill>
                  <a:schemeClr val="dk1"/>
                </a:solidFill>
                <a:latin typeface="Trebuchet MS"/>
              </a:rPr>
              <a:t>data-lekken</a:t>
            </a:r>
          </a:p>
          <a:p>
            <a:pPr marL="324000" indent="-336960" defTabSz="685800">
              <a:lnSpc>
                <a:spcPct val="90000"/>
              </a:lnSpc>
              <a:spcBef>
                <a:spcPts val="751"/>
              </a:spcBef>
              <a:buSzPct val="100000"/>
              <a:buBlip>
                <a:blip r:embed="rId3"/>
              </a:buBlip>
              <a:tabLst>
                <a:tab pos="0" algn="l"/>
              </a:tabLst>
            </a:pPr>
            <a:r>
              <a:rPr lang="nl-NL" sz="2000" b="0" strike="noStrike" spc="-1">
                <a:solidFill>
                  <a:schemeClr val="dk1"/>
                </a:solidFill>
                <a:latin typeface="Trebuchet MS"/>
              </a:rPr>
              <a:t>online (romantische) babbeltrucs</a:t>
            </a:r>
          </a:p>
        </p:txBody>
      </p:sp>
      <p:sp>
        <p:nvSpPr>
          <p:cNvPr id="92" name="AutoShape 2"/>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txBody>
          <a:bodyPr numCol="1" spcCol="0" anchor="t">
            <a:noAutofit/>
          </a:bodyPr>
          <a:lstStyle/>
          <a:p>
            <a:pPr defTabSz="685800">
              <a:lnSpc>
                <a:spcPct val="100000"/>
              </a:lnSpc>
            </a:pPr>
            <a:endParaRPr lang="nl-NL" sz="1400" b="0" strike="noStrike" spc="-1">
              <a:solidFill>
                <a:schemeClr val="dk1"/>
              </a:solidFill>
              <a:latin typeface="Calibri"/>
            </a:endParaRPr>
          </a:p>
        </p:txBody>
      </p:sp>
      <p:sp>
        <p:nvSpPr>
          <p:cNvPr id="93" name="AutoShape 4"/>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txBody>
          <a:bodyPr numCol="1" spcCol="0" anchor="t">
            <a:noAutofit/>
          </a:bodyPr>
          <a:lstStyle/>
          <a:p>
            <a:pPr defTabSz="685800">
              <a:lnSpc>
                <a:spcPct val="100000"/>
              </a:lnSpc>
            </a:pPr>
            <a:endParaRPr lang="nl-NL" sz="1400" b="0" strike="noStrike" spc="-1">
              <a:solidFill>
                <a:schemeClr val="dk1"/>
              </a:solidFill>
              <a:latin typeface="Calibri"/>
            </a:endParaRPr>
          </a:p>
        </p:txBody>
      </p:sp>
      <p:pic>
        <p:nvPicPr>
          <p:cNvPr id="94" name="Picture 2"/>
          <p:cNvPicPr/>
          <p:nvPr/>
        </p:nvPicPr>
        <p:blipFill>
          <a:blip r:embed="rId4"/>
          <a:stretch/>
        </p:blipFill>
        <p:spPr>
          <a:xfrm>
            <a:off x="628560" y="457200"/>
            <a:ext cx="2823480" cy="3994560"/>
          </a:xfrm>
          <a:prstGeom prst="rect">
            <a:avLst/>
          </a:prstGeom>
          <a:ln w="9525">
            <a:noFill/>
          </a:ln>
        </p:spPr>
      </p:pic>
      <p:sp>
        <p:nvSpPr>
          <p:cNvPr id="2" name="Tekstvak 1">
            <a:extLst>
              <a:ext uri="{FF2B5EF4-FFF2-40B4-BE49-F238E27FC236}">
                <a16:creationId xmlns:a16="http://schemas.microsoft.com/office/drawing/2014/main" id="{FA1CE324-3548-4CD0-AE35-8088481FB134}"/>
              </a:ext>
            </a:extLst>
          </p:cNvPr>
          <p:cNvSpPr txBox="1"/>
          <p:nvPr/>
        </p:nvSpPr>
        <p:spPr>
          <a:xfrm>
            <a:off x="319980" y="4316968"/>
            <a:ext cx="349560" cy="369332"/>
          </a:xfrm>
          <a:prstGeom prst="rect">
            <a:avLst/>
          </a:prstGeom>
          <a:noFill/>
        </p:spPr>
        <p:txBody>
          <a:bodyPr wrap="square" rtlCol="0">
            <a:spAutoFit/>
          </a:bodyPr>
          <a:lstStyle/>
          <a:p>
            <a:r>
              <a:rPr lang="nl-NL" dirty="0"/>
              <a:t>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PlaceHolder 1"/>
          <p:cNvSpPr>
            <a:spLocks noGrp="1"/>
          </p:cNvSpPr>
          <p:nvPr>
            <p:ph type="title"/>
          </p:nvPr>
        </p:nvSpPr>
        <p:spPr>
          <a:xfrm>
            <a:off x="3575520" y="273960"/>
            <a:ext cx="4939560" cy="993960"/>
          </a:xfrm>
          <a:prstGeom prst="rect">
            <a:avLst/>
          </a:prstGeom>
          <a:noFill/>
          <a:ln w="0">
            <a:noFill/>
          </a:ln>
        </p:spPr>
        <p:txBody>
          <a:bodyPr lIns="68400" tIns="34200" rIns="68400" bIns="34200" anchor="ctr">
            <a:noAutofit/>
          </a:bodyPr>
          <a:lstStyle/>
          <a:p>
            <a:pPr indent="0" defTabSz="685800">
              <a:lnSpc>
                <a:spcPct val="90000"/>
              </a:lnSpc>
              <a:buNone/>
            </a:pPr>
            <a:r>
              <a:rPr lang="nl-NL" sz="3300" b="0" strike="noStrike" spc="-1">
                <a:solidFill>
                  <a:schemeClr val="dk1"/>
                </a:solidFill>
                <a:latin typeface="Trebuchet MS"/>
              </a:rPr>
              <a:t>Online risico's</a:t>
            </a:r>
            <a:endParaRPr lang="nl-NL" sz="3300" b="0" strike="noStrike" spc="-1">
              <a:solidFill>
                <a:schemeClr val="dk1"/>
              </a:solidFill>
              <a:latin typeface="Calibri"/>
            </a:endParaRPr>
          </a:p>
        </p:txBody>
      </p:sp>
      <p:sp>
        <p:nvSpPr>
          <p:cNvPr id="91" name="PlaceHolder 2"/>
          <p:cNvSpPr>
            <a:spLocks noGrp="1"/>
          </p:cNvSpPr>
          <p:nvPr>
            <p:ph/>
          </p:nvPr>
        </p:nvSpPr>
        <p:spPr>
          <a:xfrm>
            <a:off x="3745440" y="1369080"/>
            <a:ext cx="5251680" cy="326304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None/>
              <a:tabLst>
                <a:tab pos="0" algn="l"/>
              </a:tabLst>
            </a:pPr>
            <a:r>
              <a:rPr lang="nl-NL" sz="2000" b="0" strike="noStrike" spc="-1" dirty="0">
                <a:solidFill>
                  <a:schemeClr val="dk1"/>
                </a:solidFill>
                <a:latin typeface="Trebuchet MS"/>
              </a:rPr>
              <a:t>Vervolgens kan je te maken krijgen met:</a:t>
            </a:r>
          </a:p>
          <a:p>
            <a:pPr marL="324000" indent="-336960" defTabSz="685800">
              <a:lnSpc>
                <a:spcPct val="90000"/>
              </a:lnSpc>
              <a:spcBef>
                <a:spcPts val="751"/>
              </a:spcBef>
              <a:buSzPct val="100000"/>
              <a:buBlip>
                <a:blip r:embed="rId3"/>
              </a:buBlip>
              <a:tabLst>
                <a:tab pos="0" algn="l"/>
              </a:tabLst>
            </a:pPr>
            <a:r>
              <a:rPr lang="nl-NL" sz="2000" spc="-1" dirty="0" err="1">
                <a:solidFill>
                  <a:schemeClr val="dk1"/>
                </a:solidFill>
                <a:latin typeface="Trebuchet MS"/>
              </a:rPr>
              <a:t>Randsomware</a:t>
            </a:r>
            <a:endParaRPr lang="nl-NL" sz="2000" b="0" strike="noStrike" spc="-1" dirty="0">
              <a:solidFill>
                <a:schemeClr val="dk1"/>
              </a:solidFill>
              <a:latin typeface="Trebuchet MS"/>
            </a:endParaRPr>
          </a:p>
          <a:p>
            <a:pPr marL="324000" indent="-336960" defTabSz="685800">
              <a:lnSpc>
                <a:spcPct val="90000"/>
              </a:lnSpc>
              <a:spcBef>
                <a:spcPts val="751"/>
              </a:spcBef>
              <a:buSzPct val="100000"/>
              <a:buBlip>
                <a:blip r:embed="rId3"/>
              </a:buBlip>
              <a:tabLst>
                <a:tab pos="0" algn="l"/>
              </a:tabLst>
            </a:pPr>
            <a:r>
              <a:rPr lang="nl-NL" sz="2000" spc="-1" dirty="0">
                <a:solidFill>
                  <a:schemeClr val="dk1"/>
                </a:solidFill>
                <a:latin typeface="Trebuchet MS"/>
              </a:rPr>
              <a:t>Identiteitsfraude</a:t>
            </a:r>
            <a:endParaRPr lang="nl-NL" sz="2000" b="0" strike="noStrike" spc="-1" dirty="0">
              <a:solidFill>
                <a:schemeClr val="dk1"/>
              </a:solidFill>
              <a:latin typeface="Trebuchet MS"/>
            </a:endParaRPr>
          </a:p>
          <a:p>
            <a:pPr marL="324000" indent="-336960" defTabSz="685800">
              <a:lnSpc>
                <a:spcPct val="90000"/>
              </a:lnSpc>
              <a:spcBef>
                <a:spcPts val="751"/>
              </a:spcBef>
              <a:buSzPct val="100000"/>
              <a:buBlip>
                <a:blip r:embed="rId3"/>
              </a:buBlip>
              <a:tabLst>
                <a:tab pos="0" algn="l"/>
              </a:tabLst>
            </a:pPr>
            <a:r>
              <a:rPr lang="nl-NL" sz="2000" b="0" strike="noStrike" spc="-1" dirty="0">
                <a:solidFill>
                  <a:schemeClr val="dk1"/>
                </a:solidFill>
                <a:latin typeface="Trebuchet MS"/>
              </a:rPr>
              <a:t>Malware</a:t>
            </a:r>
          </a:p>
          <a:p>
            <a:pPr marL="324000" indent="-336960" defTabSz="685800">
              <a:lnSpc>
                <a:spcPct val="90000"/>
              </a:lnSpc>
              <a:spcBef>
                <a:spcPts val="751"/>
              </a:spcBef>
              <a:buSzPct val="100000"/>
              <a:buBlip>
                <a:blip r:embed="rId3"/>
              </a:buBlip>
              <a:tabLst>
                <a:tab pos="0" algn="l"/>
              </a:tabLst>
            </a:pPr>
            <a:r>
              <a:rPr lang="nl-NL" sz="2000" b="0" strike="noStrike" spc="-1" dirty="0">
                <a:solidFill>
                  <a:schemeClr val="dk1"/>
                </a:solidFill>
                <a:latin typeface="Trebuchet MS"/>
              </a:rPr>
              <a:t>Virussen</a:t>
            </a:r>
          </a:p>
        </p:txBody>
      </p:sp>
      <p:sp>
        <p:nvSpPr>
          <p:cNvPr id="92" name="AutoShape 2"/>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txBody>
          <a:bodyPr numCol="1" spcCol="0" anchor="t">
            <a:noAutofit/>
          </a:bodyPr>
          <a:lstStyle/>
          <a:p>
            <a:pPr defTabSz="685800">
              <a:lnSpc>
                <a:spcPct val="100000"/>
              </a:lnSpc>
            </a:pPr>
            <a:endParaRPr lang="nl-NL" sz="1400" b="0" strike="noStrike" spc="-1">
              <a:solidFill>
                <a:schemeClr val="dk1"/>
              </a:solidFill>
              <a:latin typeface="Calibri"/>
            </a:endParaRPr>
          </a:p>
        </p:txBody>
      </p:sp>
      <p:sp>
        <p:nvSpPr>
          <p:cNvPr id="93" name="AutoShape 4"/>
          <p:cNvSpPr/>
          <p:nvPr/>
        </p:nvSpPr>
        <p:spPr>
          <a:xfrm>
            <a:off x="155520" y="-144360"/>
            <a:ext cx="304560" cy="304560"/>
          </a:xfrm>
          <a:prstGeom prst="rect">
            <a:avLst/>
          </a:prstGeom>
          <a:noFill/>
          <a:ln w="0">
            <a:noFill/>
          </a:ln>
        </p:spPr>
        <p:style>
          <a:lnRef idx="0">
            <a:scrgbClr r="0" g="0" b="0"/>
          </a:lnRef>
          <a:fillRef idx="0">
            <a:scrgbClr r="0" g="0" b="0"/>
          </a:fillRef>
          <a:effectRef idx="0">
            <a:scrgbClr r="0" g="0" b="0"/>
          </a:effectRef>
          <a:fontRef idx="minor"/>
        </p:style>
        <p:txBody>
          <a:bodyPr numCol="1" spcCol="0" anchor="t">
            <a:noAutofit/>
          </a:bodyPr>
          <a:lstStyle/>
          <a:p>
            <a:pPr defTabSz="685800">
              <a:lnSpc>
                <a:spcPct val="100000"/>
              </a:lnSpc>
            </a:pPr>
            <a:endParaRPr lang="nl-NL" sz="1400" b="0" strike="noStrike" spc="-1">
              <a:solidFill>
                <a:schemeClr val="dk1"/>
              </a:solidFill>
              <a:latin typeface="Calibri"/>
            </a:endParaRPr>
          </a:p>
        </p:txBody>
      </p:sp>
      <p:pic>
        <p:nvPicPr>
          <p:cNvPr id="94" name="Picture 2"/>
          <p:cNvPicPr/>
          <p:nvPr/>
        </p:nvPicPr>
        <p:blipFill>
          <a:blip r:embed="rId4"/>
          <a:stretch/>
        </p:blipFill>
        <p:spPr>
          <a:xfrm>
            <a:off x="628560" y="457200"/>
            <a:ext cx="2823480" cy="3994560"/>
          </a:xfrm>
          <a:prstGeom prst="rect">
            <a:avLst/>
          </a:prstGeom>
          <a:ln w="9525">
            <a:noFill/>
          </a:ln>
        </p:spPr>
      </p:pic>
      <p:sp>
        <p:nvSpPr>
          <p:cNvPr id="2" name="Tekstvak 1">
            <a:extLst>
              <a:ext uri="{FF2B5EF4-FFF2-40B4-BE49-F238E27FC236}">
                <a16:creationId xmlns:a16="http://schemas.microsoft.com/office/drawing/2014/main" id="{80B30723-A557-4053-AA76-75AB2CD6786A}"/>
              </a:ext>
            </a:extLst>
          </p:cNvPr>
          <p:cNvSpPr txBox="1"/>
          <p:nvPr/>
        </p:nvSpPr>
        <p:spPr>
          <a:xfrm>
            <a:off x="335160" y="4316968"/>
            <a:ext cx="473040" cy="369332"/>
          </a:xfrm>
          <a:prstGeom prst="rect">
            <a:avLst/>
          </a:prstGeom>
          <a:noFill/>
        </p:spPr>
        <p:txBody>
          <a:bodyPr wrap="square" rtlCol="0">
            <a:spAutoFit/>
          </a:bodyPr>
          <a:lstStyle/>
          <a:p>
            <a:r>
              <a:rPr lang="nl-NL" dirty="0"/>
              <a:t>7</a:t>
            </a:r>
          </a:p>
        </p:txBody>
      </p:sp>
    </p:spTree>
    <p:extLst>
      <p:ext uri="{BB962C8B-B14F-4D97-AF65-F5344CB8AC3E}">
        <p14:creationId xmlns:p14="http://schemas.microsoft.com/office/powerpoint/2010/main" val="2104971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PlaceHolder 1"/>
          <p:cNvSpPr>
            <a:spLocks noGrp="1"/>
          </p:cNvSpPr>
          <p:nvPr>
            <p:ph type="title"/>
          </p:nvPr>
        </p:nvSpPr>
        <p:spPr>
          <a:xfrm>
            <a:off x="3710520" y="273960"/>
            <a:ext cx="4804560" cy="993960"/>
          </a:xfrm>
          <a:prstGeom prst="rect">
            <a:avLst/>
          </a:prstGeom>
          <a:noFill/>
          <a:ln w="0">
            <a:noFill/>
          </a:ln>
        </p:spPr>
        <p:txBody>
          <a:bodyPr lIns="68400" tIns="34200" rIns="68400" bIns="34200" anchor="ctr">
            <a:normAutofit/>
          </a:bodyPr>
          <a:lstStyle/>
          <a:p>
            <a:pPr indent="0" defTabSz="685800">
              <a:lnSpc>
                <a:spcPct val="90000"/>
              </a:lnSpc>
              <a:buNone/>
            </a:pPr>
            <a:r>
              <a:rPr lang="nl-NL" sz="3200" b="0" strike="noStrike" spc="-1">
                <a:solidFill>
                  <a:schemeClr val="dk1"/>
                </a:solidFill>
                <a:latin typeface="Trebuchet MS"/>
              </a:rPr>
              <a:t>Oplichters proberen zo</a:t>
            </a:r>
            <a:endParaRPr lang="nl-NL" sz="3200" b="0" strike="noStrike" spc="-1">
              <a:solidFill>
                <a:schemeClr val="dk1"/>
              </a:solidFill>
              <a:latin typeface="Calibri"/>
            </a:endParaRPr>
          </a:p>
        </p:txBody>
      </p:sp>
      <p:sp>
        <p:nvSpPr>
          <p:cNvPr id="96" name="PlaceHolder 2"/>
          <p:cNvSpPr>
            <a:spLocks noGrp="1"/>
          </p:cNvSpPr>
          <p:nvPr>
            <p:ph/>
          </p:nvPr>
        </p:nvSpPr>
        <p:spPr>
          <a:xfrm>
            <a:off x="3792240" y="1535760"/>
            <a:ext cx="4988880" cy="3115080"/>
          </a:xfrm>
          <a:prstGeom prst="rect">
            <a:avLst/>
          </a:prstGeom>
          <a:noFill/>
          <a:ln w="0">
            <a:noFill/>
          </a:ln>
        </p:spPr>
        <p:txBody>
          <a:bodyPr lIns="68400" tIns="34200" rIns="68400" bIns="34200" anchor="t">
            <a:noAutofit/>
          </a:bodyPr>
          <a:lstStyle/>
          <a:p>
            <a:pPr marL="594000" lvl="1" indent="-270000" defTabSz="685800">
              <a:lnSpc>
                <a:spcPct val="90000"/>
              </a:lnSpc>
              <a:spcBef>
                <a:spcPts val="374"/>
              </a:spcBef>
              <a:buSzPct val="100112"/>
              <a:buBlip>
                <a:blip r:embed="rId3"/>
              </a:buBlip>
            </a:pPr>
            <a:r>
              <a:rPr lang="nl-NL" sz="1800" b="0" strike="noStrike" spc="-1" dirty="0">
                <a:solidFill>
                  <a:schemeClr val="dk1"/>
                </a:solidFill>
                <a:latin typeface="Trebuchet MS"/>
              </a:rPr>
              <a:t>Aan persoonlijke informatie komen via nepmails of websites of hacken van bedrijven.</a:t>
            </a:r>
          </a:p>
          <a:p>
            <a:pPr marL="594000" lvl="1" indent="-270000" defTabSz="685800">
              <a:lnSpc>
                <a:spcPct val="90000"/>
              </a:lnSpc>
              <a:spcBef>
                <a:spcPts val="374"/>
              </a:spcBef>
              <a:buSzPct val="100112"/>
              <a:buBlip>
                <a:blip r:embed="rId3"/>
              </a:buBlip>
            </a:pPr>
            <a:r>
              <a:rPr lang="nl-NL" sz="1800" b="0" strike="noStrike" spc="-1" dirty="0">
                <a:solidFill>
                  <a:schemeClr val="dk1"/>
                </a:solidFill>
                <a:latin typeface="Trebuchet MS"/>
              </a:rPr>
              <a:t>Via berichten geld ontfutselen of identiteit te stelen.</a:t>
            </a:r>
          </a:p>
          <a:p>
            <a:pPr marL="594000" lvl="1" indent="-270000" defTabSz="685800">
              <a:lnSpc>
                <a:spcPct val="90000"/>
              </a:lnSpc>
              <a:spcBef>
                <a:spcPts val="374"/>
              </a:spcBef>
              <a:buSzPct val="100112"/>
              <a:buBlip>
                <a:blip r:embed="rId3"/>
              </a:buBlip>
            </a:pPr>
            <a:r>
              <a:rPr lang="nl-NL" sz="1800" b="0" strike="noStrike" spc="-1" dirty="0">
                <a:solidFill>
                  <a:schemeClr val="dk1"/>
                </a:solidFill>
                <a:latin typeface="Trebuchet MS"/>
              </a:rPr>
              <a:t>Via datingwebsites of chatrooms emotionele banden opbouwen en geld te ontfutselen.</a:t>
            </a:r>
          </a:p>
          <a:p>
            <a:pPr marL="594000" lvl="1" indent="-270000" defTabSz="685800">
              <a:lnSpc>
                <a:spcPct val="90000"/>
              </a:lnSpc>
              <a:spcBef>
                <a:spcPts val="374"/>
              </a:spcBef>
              <a:buSzPct val="100112"/>
              <a:buBlip>
                <a:blip r:embed="rId3"/>
              </a:buBlip>
            </a:pPr>
            <a:r>
              <a:rPr lang="nl-NL" sz="1800" b="0" strike="noStrike" spc="-1" dirty="0">
                <a:solidFill>
                  <a:schemeClr val="dk1"/>
                </a:solidFill>
                <a:latin typeface="Trebuchet MS"/>
              </a:rPr>
              <a:t>Verwarring zaaien (verkeerde beslissingen of zelfs paniek)</a:t>
            </a:r>
          </a:p>
        </p:txBody>
      </p:sp>
      <p:pic>
        <p:nvPicPr>
          <p:cNvPr id="97" name="Picture 2"/>
          <p:cNvPicPr/>
          <p:nvPr/>
        </p:nvPicPr>
        <p:blipFill>
          <a:blip r:embed="rId4"/>
          <a:stretch/>
        </p:blipFill>
        <p:spPr>
          <a:xfrm>
            <a:off x="589320" y="408960"/>
            <a:ext cx="2804040" cy="4070520"/>
          </a:xfrm>
          <a:prstGeom prst="rect">
            <a:avLst/>
          </a:prstGeom>
          <a:ln w="9525">
            <a:noFill/>
          </a:ln>
        </p:spPr>
      </p:pic>
      <p:sp>
        <p:nvSpPr>
          <p:cNvPr id="2" name="Tekstvak 1">
            <a:extLst>
              <a:ext uri="{FF2B5EF4-FFF2-40B4-BE49-F238E27FC236}">
                <a16:creationId xmlns:a16="http://schemas.microsoft.com/office/drawing/2014/main" id="{22FF767F-A463-4CEB-BDBC-62DEC8FA8A01}"/>
              </a:ext>
            </a:extLst>
          </p:cNvPr>
          <p:cNvSpPr txBox="1"/>
          <p:nvPr/>
        </p:nvSpPr>
        <p:spPr>
          <a:xfrm>
            <a:off x="297340" y="4360348"/>
            <a:ext cx="185080" cy="369332"/>
          </a:xfrm>
          <a:prstGeom prst="rect">
            <a:avLst/>
          </a:prstGeom>
          <a:noFill/>
        </p:spPr>
        <p:txBody>
          <a:bodyPr wrap="square" rtlCol="0">
            <a:spAutoFit/>
          </a:bodyPr>
          <a:lstStyle/>
          <a:p>
            <a:r>
              <a:rPr lang="nl-NL" dirty="0"/>
              <a:t>8</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PlaceHolder 1"/>
          <p:cNvSpPr>
            <a:spLocks noGrp="1"/>
          </p:cNvSpPr>
          <p:nvPr>
            <p:ph type="title"/>
          </p:nvPr>
        </p:nvSpPr>
        <p:spPr>
          <a:xfrm>
            <a:off x="628560" y="273960"/>
            <a:ext cx="7886520" cy="993960"/>
          </a:xfrm>
          <a:prstGeom prst="rect">
            <a:avLst/>
          </a:prstGeom>
          <a:noFill/>
          <a:ln w="0">
            <a:noFill/>
          </a:ln>
        </p:spPr>
        <p:txBody>
          <a:bodyPr lIns="68400" tIns="34200" rIns="68400" bIns="34200" anchor="ctr">
            <a:normAutofit/>
          </a:bodyPr>
          <a:lstStyle/>
          <a:p>
            <a:pPr indent="0" defTabSz="685800">
              <a:lnSpc>
                <a:spcPct val="90000"/>
              </a:lnSpc>
              <a:buNone/>
            </a:pPr>
            <a:r>
              <a:rPr lang="nl-NL" sz="3200" b="0" strike="noStrike" spc="-1">
                <a:solidFill>
                  <a:srgbClr val="000000"/>
                </a:solidFill>
                <a:latin typeface="Trebuchet MS"/>
              </a:rPr>
              <a:t>Phishing</a:t>
            </a:r>
            <a:endParaRPr lang="nl-NL" sz="3200" b="0" strike="noStrike" spc="-1">
              <a:solidFill>
                <a:schemeClr val="dk1"/>
              </a:solidFill>
              <a:latin typeface="Calibri"/>
            </a:endParaRPr>
          </a:p>
        </p:txBody>
      </p:sp>
      <p:sp>
        <p:nvSpPr>
          <p:cNvPr id="99" name="PlaceHolder 2"/>
          <p:cNvSpPr>
            <a:spLocks noGrp="1"/>
          </p:cNvSpPr>
          <p:nvPr>
            <p:ph/>
          </p:nvPr>
        </p:nvSpPr>
        <p:spPr>
          <a:xfrm>
            <a:off x="623520" y="1371600"/>
            <a:ext cx="4223880" cy="3156120"/>
          </a:xfrm>
          <a:prstGeom prst="rect">
            <a:avLst/>
          </a:prstGeom>
          <a:noFill/>
          <a:ln w="0">
            <a:noFill/>
          </a:ln>
        </p:spPr>
        <p:txBody>
          <a:bodyPr lIns="68400" tIns="34200" rIns="68400" bIns="34200" anchor="t">
            <a:noAutofit/>
          </a:bodyPr>
          <a:lstStyle/>
          <a:p>
            <a:pPr marL="324000" indent="-336960" defTabSz="685800">
              <a:lnSpc>
                <a:spcPct val="90000"/>
              </a:lnSpc>
              <a:spcBef>
                <a:spcPts val="751"/>
              </a:spcBef>
              <a:buSzPct val="100051"/>
              <a:buBlip>
                <a:blip r:embed="rId3"/>
              </a:buBlip>
            </a:pPr>
            <a:r>
              <a:rPr lang="nl-NL" sz="1600" b="0" strike="noStrike" spc="-1">
                <a:solidFill>
                  <a:schemeClr val="dk1"/>
                </a:solidFill>
                <a:latin typeface="Trebuchet MS"/>
              </a:rPr>
              <a:t>Phishing-e-mails die er uitzien alsof ze afkomstig zijn van een betrouwbare bron, zoals uw bank of een overheidsinstantie</a:t>
            </a:r>
          </a:p>
          <a:p>
            <a:pPr marL="324000" indent="-336960" defTabSz="685800">
              <a:lnSpc>
                <a:spcPct val="90000"/>
              </a:lnSpc>
              <a:spcBef>
                <a:spcPts val="751"/>
              </a:spcBef>
              <a:buSzPct val="100051"/>
              <a:buBlip>
                <a:blip r:embed="rId3"/>
              </a:buBlip>
            </a:pPr>
            <a:r>
              <a:rPr lang="nl-NL" sz="1600" b="0" strike="noStrike" spc="-1">
                <a:solidFill>
                  <a:schemeClr val="dk1"/>
                </a:solidFill>
                <a:latin typeface="Trebuchet MS"/>
              </a:rPr>
              <a:t>De e-mail kan u vragen om op een link te klikken om uw account te verifiëren of om uw persoonlijke gegevens in te vullen.</a:t>
            </a:r>
          </a:p>
          <a:p>
            <a:pPr marL="324000" indent="-336960" defTabSz="685800">
              <a:lnSpc>
                <a:spcPct val="90000"/>
              </a:lnSpc>
              <a:spcBef>
                <a:spcPts val="751"/>
              </a:spcBef>
              <a:buSzPct val="100051"/>
              <a:buBlip>
                <a:blip r:embed="rId3"/>
              </a:buBlip>
            </a:pPr>
            <a:r>
              <a:rPr lang="nl-NL" sz="1600" b="0" strike="noStrike" spc="-1">
                <a:solidFill>
                  <a:schemeClr val="dk1"/>
                </a:solidFill>
                <a:latin typeface="Trebuchet MS"/>
              </a:rPr>
              <a:t>Als u op de link klikt of uw gegevens invult, kunnen oplichters uw bankrekening leegroven of uw identiteit stelen</a:t>
            </a:r>
          </a:p>
        </p:txBody>
      </p:sp>
      <p:pic>
        <p:nvPicPr>
          <p:cNvPr id="100" name="Picture 2"/>
          <p:cNvPicPr/>
          <p:nvPr/>
        </p:nvPicPr>
        <p:blipFill>
          <a:blip r:embed="rId4"/>
          <a:stretch/>
        </p:blipFill>
        <p:spPr>
          <a:xfrm>
            <a:off x="4917960" y="1385640"/>
            <a:ext cx="3607560" cy="2517840"/>
          </a:xfrm>
          <a:prstGeom prst="rect">
            <a:avLst/>
          </a:prstGeom>
          <a:ln w="9525">
            <a:noFill/>
          </a:ln>
        </p:spPr>
      </p:pic>
      <p:pic>
        <p:nvPicPr>
          <p:cNvPr id="101" name="Picture 3"/>
          <p:cNvPicPr/>
          <p:nvPr/>
        </p:nvPicPr>
        <p:blipFill>
          <a:blip r:embed="rId5"/>
          <a:stretch/>
        </p:blipFill>
        <p:spPr>
          <a:xfrm>
            <a:off x="2627640" y="274320"/>
            <a:ext cx="1111680" cy="870120"/>
          </a:xfrm>
          <a:prstGeom prst="rect">
            <a:avLst/>
          </a:prstGeom>
          <a:ln w="9525">
            <a:noFill/>
          </a:ln>
        </p:spPr>
      </p:pic>
      <p:sp>
        <p:nvSpPr>
          <p:cNvPr id="2" name="Tekstvak 1">
            <a:extLst>
              <a:ext uri="{FF2B5EF4-FFF2-40B4-BE49-F238E27FC236}">
                <a16:creationId xmlns:a16="http://schemas.microsoft.com/office/drawing/2014/main" id="{ABA913B7-13BF-4C66-9C01-3D3DAC0223B2}"/>
              </a:ext>
            </a:extLst>
          </p:cNvPr>
          <p:cNvSpPr txBox="1"/>
          <p:nvPr/>
        </p:nvSpPr>
        <p:spPr>
          <a:xfrm>
            <a:off x="317500" y="4343054"/>
            <a:ext cx="306020" cy="369332"/>
          </a:xfrm>
          <a:prstGeom prst="rect">
            <a:avLst/>
          </a:prstGeom>
          <a:noFill/>
        </p:spPr>
        <p:txBody>
          <a:bodyPr wrap="square" rtlCol="0">
            <a:spAutoFit/>
          </a:bodyPr>
          <a:lstStyle/>
          <a:p>
            <a:r>
              <a:rPr lang="nl-NL" dirty="0"/>
              <a:t>9</a:t>
            </a:r>
          </a:p>
        </p:txBody>
      </p:sp>
    </p:spTree>
  </p:cSld>
  <p:clrMapOvr>
    <a:masterClrMapping/>
  </p:clrMapOvr>
</p:sld>
</file>

<file path=ppt/theme/theme1.xml><?xml version="1.0" encoding="utf-8"?>
<a:theme xmlns:a="http://schemas.openxmlformats.org/drawingml/2006/main" name="HCC_SR PowerPoint (16x9) v2022-01 (1)">
  <a:themeElements>
    <a:clrScheme name="Grijswaarden">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majorFont>
      <a:minorFont>
        <a:latin typeface="Calibri"/>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10.xml><?xml version="1.0" encoding="utf-8"?>
<a:theme xmlns:a="http://schemas.openxmlformats.org/drawingml/2006/main" name="HCC_SR PowerPoint (16x9) v2022-01 (1)">
  <a:themeElements>
    <a:clrScheme name="Grijswaarden">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majorFont>
      <a:minorFont>
        <a:latin typeface="Calibri"/>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11.xml><?xml version="1.0" encoding="utf-8"?>
<a:theme xmlns:a="http://schemas.openxmlformats.org/drawingml/2006/main" name="HCC_SR PowerPoint (16x9) v2022-01 (1)">
  <a:themeElements>
    <a:clrScheme name="Grijswaarden">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majorFont>
      <a:minorFont>
        <a:latin typeface="Calibri"/>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12.xml><?xml version="1.0" encoding="utf-8"?>
<a:theme xmlns:a="http://schemas.openxmlformats.org/drawingml/2006/main"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2.xml><?xml version="1.0" encoding="utf-8"?>
<a:theme xmlns:a="http://schemas.openxmlformats.org/drawingml/2006/main" name="HCC_SR PowerPoint (16x9) v2022-01 (1)">
  <a:themeElements>
    <a:clrScheme name="Grijswaarden">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majorFont>
      <a:minorFont>
        <a:latin typeface="Calibri"/>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3.xml><?xml version="1.0" encoding="utf-8"?>
<a:theme xmlns:a="http://schemas.openxmlformats.org/drawingml/2006/main" name="HCC_SR PowerPoint (16x9) v2022-01 (1)">
  <a:themeElements>
    <a:clrScheme name="Grijswaarden">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majorFont>
      <a:minorFont>
        <a:latin typeface="Calibri"/>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4.xml><?xml version="1.0" encoding="utf-8"?>
<a:theme xmlns:a="http://schemas.openxmlformats.org/drawingml/2006/main" name="HCC_SR PowerPoint (16x9) v2022-01 (1)">
  <a:themeElements>
    <a:clrScheme name="Grijswaarden">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majorFont>
      <a:minorFont>
        <a:latin typeface="Calibri"/>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5.xml><?xml version="1.0" encoding="utf-8"?>
<a:theme xmlns:a="http://schemas.openxmlformats.org/drawingml/2006/main" name="HCC_SR PowerPoint (16x9) v2022-01 (1)">
  <a:themeElements>
    <a:clrScheme name="Grijswaarden">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majorFont>
      <a:minorFont>
        <a:latin typeface="Calibri"/>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6.xml><?xml version="1.0" encoding="utf-8"?>
<a:theme xmlns:a="http://schemas.openxmlformats.org/drawingml/2006/main" name="HCC_SR PowerPoint (16x9) v2022-01 (1)">
  <a:themeElements>
    <a:clrScheme name="Grijswaarden">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majorFont>
      <a:minorFont>
        <a:latin typeface="Calibri"/>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7.xml><?xml version="1.0" encoding="utf-8"?>
<a:theme xmlns:a="http://schemas.openxmlformats.org/drawingml/2006/main" name="HCC_SR PowerPoint (16x9) v2022-01 (1)">
  <a:themeElements>
    <a:clrScheme name="Grijswaarden">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majorFont>
      <a:minorFont>
        <a:latin typeface="Calibri"/>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8.xml><?xml version="1.0" encoding="utf-8"?>
<a:theme xmlns:a="http://schemas.openxmlformats.org/drawingml/2006/main" name="HCC_SR PowerPoint (16x9) v2022-01 (1)">
  <a:themeElements>
    <a:clrScheme name="Grijswaarden">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majorFont>
      <a:minorFont>
        <a:latin typeface="Calibri"/>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9.xml><?xml version="1.0" encoding="utf-8"?>
<a:theme xmlns:a="http://schemas.openxmlformats.org/drawingml/2006/main" name="HCC_SR PowerPoint (16x9) v2022-01 (1)">
  <a:themeElements>
    <a:clrScheme name="Grijswaarden">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majorFont>
      <a:minorFont>
        <a:latin typeface="Calibri"/>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1693</TotalTime>
  <Words>6647</Words>
  <Application>Microsoft Office PowerPoint</Application>
  <PresentationFormat>Diavoorstelling (16:9)</PresentationFormat>
  <Paragraphs>582</Paragraphs>
  <Slides>31</Slides>
  <Notes>30</Notes>
  <HiddenSlides>0</HiddenSlides>
  <MMClips>0</MMClips>
  <ScaleCrop>false</ScaleCrop>
  <HeadingPairs>
    <vt:vector size="6" baseType="variant">
      <vt:variant>
        <vt:lpstr>Gebruikte lettertypen</vt:lpstr>
      </vt:variant>
      <vt:variant>
        <vt:i4>10</vt:i4>
      </vt:variant>
      <vt:variant>
        <vt:lpstr>Thema</vt:lpstr>
      </vt:variant>
      <vt:variant>
        <vt:i4>11</vt:i4>
      </vt:variant>
      <vt:variant>
        <vt:lpstr>Diatitels</vt:lpstr>
      </vt:variant>
      <vt:variant>
        <vt:i4>31</vt:i4>
      </vt:variant>
    </vt:vector>
  </HeadingPairs>
  <TitlesOfParts>
    <vt:vector size="52" baseType="lpstr">
      <vt:lpstr>Aptos</vt:lpstr>
      <vt:lpstr>Aptos Display</vt:lpstr>
      <vt:lpstr>Arial</vt:lpstr>
      <vt:lpstr>Calibri</vt:lpstr>
      <vt:lpstr>Helvetica</vt:lpstr>
      <vt:lpstr>Symbol</vt:lpstr>
      <vt:lpstr>Times New Roman</vt:lpstr>
      <vt:lpstr>Trebuchet MS</vt:lpstr>
      <vt:lpstr>Verdana</vt:lpstr>
      <vt:lpstr>Wingdings</vt:lpstr>
      <vt:lpstr>HCC_SR PowerPoint (16x9) v2022-01 (1)</vt:lpstr>
      <vt:lpstr>HCC_SR PowerPoint (16x9) v2022-01 (1)</vt:lpstr>
      <vt:lpstr>HCC_SR PowerPoint (16x9) v2022-01 (1)</vt:lpstr>
      <vt:lpstr>HCC_SR PowerPoint (16x9) v2022-01 (1)</vt:lpstr>
      <vt:lpstr>HCC_SR PowerPoint (16x9) v2022-01 (1)</vt:lpstr>
      <vt:lpstr>HCC_SR PowerPoint (16x9) v2022-01 (1)</vt:lpstr>
      <vt:lpstr>HCC_SR PowerPoint (16x9) v2022-01 (1)</vt:lpstr>
      <vt:lpstr>HCC_SR PowerPoint (16x9) v2022-01 (1)</vt:lpstr>
      <vt:lpstr>HCC_SR PowerPoint (16x9) v2022-01 (1)</vt:lpstr>
      <vt:lpstr>HCC_SR PowerPoint (16x9) v2022-01 (1)</vt:lpstr>
      <vt:lpstr>HCC_SR PowerPoint (16x9) v2022-01 (1)</vt:lpstr>
      <vt:lpstr>PowerPoint-presentatie</vt:lpstr>
      <vt:lpstr>Cybersecurity</vt:lpstr>
      <vt:lpstr>Agenda</vt:lpstr>
      <vt:lpstr>Introductie</vt:lpstr>
      <vt:lpstr>Cybersecurity</vt:lpstr>
      <vt:lpstr>Online risico's</vt:lpstr>
      <vt:lpstr>Online risico's</vt:lpstr>
      <vt:lpstr>Oplichters proberen zo</vt:lpstr>
      <vt:lpstr>Phishing</vt:lpstr>
      <vt:lpstr>Nepnieuws en nepberichten</vt:lpstr>
      <vt:lpstr>WhatsApp-oplichting</vt:lpstr>
      <vt:lpstr>Via sociale media</vt:lpstr>
      <vt:lpstr>PowerPoint-presentatie</vt:lpstr>
      <vt:lpstr>Fraude per telefoon</vt:lpstr>
      <vt:lpstr>Dating fraude</vt:lpstr>
      <vt:lpstr>PowerPoint-presentatie</vt:lpstr>
      <vt:lpstr>PowerPoint-presentatie</vt:lpstr>
      <vt:lpstr>PowerPoint-presentatie</vt:lpstr>
      <vt:lpstr>Tegen nepaccounts of -berichten</vt:lpstr>
      <vt:lpstr>Tegen WhatsApp-oplichting</vt:lpstr>
      <vt:lpstr>Hoe aanzetten in WhatsApp: Android</vt:lpstr>
      <vt:lpstr>Hoe aanzetten in WhatsApp: iOS</vt:lpstr>
      <vt:lpstr>Tegen dating-fraude</vt:lpstr>
      <vt:lpstr>Tips voor sociale media</vt:lpstr>
      <vt:lpstr>Tips voor onverwachte plekken</vt:lpstr>
      <vt:lpstr>Tips voor veilig online betalen</vt:lpstr>
      <vt:lpstr>Bent u slachtoffer geworden</vt:lpstr>
      <vt:lpstr>Waar je cybercrime kan melden.</vt:lpstr>
      <vt:lpstr>PowerPoint-presentatie</vt:lpstr>
      <vt:lpstr>Conclusie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subject/>
  <dc:creator>jan damen</dc:creator>
  <dc:description/>
  <cp:lastModifiedBy>Alex Hol</cp:lastModifiedBy>
  <cp:revision>145</cp:revision>
  <dcterms:created xsi:type="dcterms:W3CDTF">2023-07-24T12:54:13Z</dcterms:created>
  <dcterms:modified xsi:type="dcterms:W3CDTF">2025-10-16T12:40:26Z</dcterms:modified>
  <dc:language>nl-NL</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25</vt:i4>
  </property>
  <property fmtid="{D5CDD505-2E9C-101B-9397-08002B2CF9AE}" pid="3" name="PresentationFormat">
    <vt:lpwstr>Diavoorstelling (16:9)</vt:lpwstr>
  </property>
  <property fmtid="{D5CDD505-2E9C-101B-9397-08002B2CF9AE}" pid="4" name="Slides">
    <vt:i4>28</vt:i4>
  </property>
</Properties>
</file>