
<file path=[Content_Types].xml><?xml version="1.0" encoding="utf-8"?>
<Types xmlns="http://schemas.openxmlformats.org/package/2006/content-types">
  <Default Extension="gif" ContentType="image/gi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54" r:id="rId1"/>
    <p:sldMasterId id="2147483656" r:id="rId2"/>
  </p:sldMasterIdLst>
  <p:notesMasterIdLst>
    <p:notesMasterId r:id="rId25"/>
  </p:notesMasterIdLst>
  <p:sldIdLst>
    <p:sldId id="256" r:id="rId3"/>
    <p:sldId id="258" r:id="rId4"/>
    <p:sldId id="259" r:id="rId5"/>
    <p:sldId id="288" r:id="rId6"/>
    <p:sldId id="289" r:id="rId7"/>
    <p:sldId id="290" r:id="rId8"/>
    <p:sldId id="291" r:id="rId9"/>
    <p:sldId id="292" r:id="rId10"/>
    <p:sldId id="293" r:id="rId11"/>
    <p:sldId id="294" r:id="rId12"/>
    <p:sldId id="297" r:id="rId13"/>
    <p:sldId id="295" r:id="rId14"/>
    <p:sldId id="296" r:id="rId15"/>
    <p:sldId id="298" r:id="rId16"/>
    <p:sldId id="299" r:id="rId17"/>
    <p:sldId id="300" r:id="rId18"/>
    <p:sldId id="324" r:id="rId19"/>
    <p:sldId id="301" r:id="rId20"/>
    <p:sldId id="323" r:id="rId21"/>
    <p:sldId id="302" r:id="rId22"/>
    <p:sldId id="303" r:id="rId23"/>
    <p:sldId id="319" r:id="rId24"/>
  </p:sldIdLst>
  <p:sldSz cx="9144000" cy="5143500" type="screen16x9"/>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userDrawn="1">
          <p15:clr>
            <a:srgbClr val="A4A3A4"/>
          </p15:clr>
        </p15:guide>
        <p15:guide id="2" pos="288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lex Hol" initials="AH" lastIdx="4" clrIdx="0">
    <p:extLst>
      <p:ext uri="{19B8F6BF-5375-455C-9EA6-DF929625EA0E}">
        <p15:presenceInfo xmlns:p15="http://schemas.microsoft.com/office/powerpoint/2012/main" userId="831c312f5b335afb"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66298" autoAdjust="0"/>
  </p:normalViewPr>
  <p:slideViewPr>
    <p:cSldViewPr snapToGrid="0" showGuides="1">
      <p:cViewPr varScale="1">
        <p:scale>
          <a:sx n="95" d="100"/>
          <a:sy n="95" d="100"/>
        </p:scale>
        <p:origin x="1458" y="66"/>
      </p:cViewPr>
      <p:guideLst>
        <p:guide orient="horz" pos="162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commentAuthors" Target="commentAuthors.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presProps" Target="presProps.xml"/><Relationship Id="rId3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1" name="PlaceHolder 1"/>
          <p:cNvSpPr>
            <a:spLocks noGrp="1" noRot="1" noChangeAspect="1"/>
          </p:cNvSpPr>
          <p:nvPr>
            <p:ph type="sldImg"/>
          </p:nvPr>
        </p:nvSpPr>
        <p:spPr>
          <a:xfrm>
            <a:off x="0" y="812520"/>
            <a:ext cx="0" cy="0"/>
          </a:xfrm>
          <a:prstGeom prst="rect">
            <a:avLst/>
          </a:prstGeom>
          <a:noFill/>
          <a:ln w="0">
            <a:noFill/>
          </a:ln>
        </p:spPr>
        <p:txBody>
          <a:bodyPr lIns="0" tIns="0" rIns="0" bIns="0" anchor="ctr">
            <a:noAutofit/>
          </a:bodyPr>
          <a:lstStyle/>
          <a:p>
            <a:r>
              <a:rPr lang="nl-NL" sz="1400" b="0" strike="noStrike" spc="-1">
                <a:solidFill>
                  <a:schemeClr val="dk1"/>
                </a:solidFill>
                <a:latin typeface="Calibri"/>
              </a:rPr>
              <a:t>Klik om de dia te verplaatsen</a:t>
            </a:r>
          </a:p>
        </p:txBody>
      </p:sp>
      <p:sp>
        <p:nvSpPr>
          <p:cNvPr id="72" name="PlaceHolder 2"/>
          <p:cNvSpPr>
            <a:spLocks noGrp="1"/>
          </p:cNvSpPr>
          <p:nvPr>
            <p:ph type="body"/>
          </p:nvPr>
        </p:nvSpPr>
        <p:spPr>
          <a:xfrm>
            <a:off x="756000" y="5078520"/>
            <a:ext cx="6047640" cy="4811040"/>
          </a:xfrm>
          <a:prstGeom prst="rect">
            <a:avLst/>
          </a:prstGeom>
          <a:noFill/>
          <a:ln w="0">
            <a:noFill/>
          </a:ln>
        </p:spPr>
        <p:txBody>
          <a:bodyPr lIns="0" tIns="0" rIns="0" bIns="0" anchor="t">
            <a:noAutofit/>
          </a:bodyPr>
          <a:lstStyle/>
          <a:p>
            <a:pPr marL="216000" indent="-216000">
              <a:buNone/>
            </a:pPr>
            <a:r>
              <a:rPr lang="nl-NL" sz="2000" b="0" strike="noStrike" spc="-1">
                <a:solidFill>
                  <a:srgbClr val="000000"/>
                </a:solidFill>
                <a:latin typeface="Arial"/>
              </a:rPr>
              <a:t>Klik om de opmaak van de notities te bewerken</a:t>
            </a:r>
          </a:p>
        </p:txBody>
      </p:sp>
      <p:sp>
        <p:nvSpPr>
          <p:cNvPr id="73" name="PlaceHolder 3"/>
          <p:cNvSpPr>
            <a:spLocks noGrp="1"/>
          </p:cNvSpPr>
          <p:nvPr>
            <p:ph type="hdr"/>
          </p:nvPr>
        </p:nvSpPr>
        <p:spPr>
          <a:xfrm>
            <a:off x="0" y="0"/>
            <a:ext cx="3280680" cy="534240"/>
          </a:xfrm>
          <a:prstGeom prst="rect">
            <a:avLst/>
          </a:prstGeom>
          <a:noFill/>
          <a:ln w="0">
            <a:noFill/>
          </a:ln>
        </p:spPr>
        <p:txBody>
          <a:bodyPr lIns="0" tIns="0" rIns="0" bIns="0" anchor="t">
            <a:noAutofit/>
          </a:bodyPr>
          <a:lstStyle/>
          <a:p>
            <a:pPr indent="0">
              <a:buNone/>
            </a:pPr>
            <a:r>
              <a:rPr lang="nl-NL" sz="1400" b="0" strike="noStrike" spc="-1">
                <a:solidFill>
                  <a:srgbClr val="000000"/>
                </a:solidFill>
                <a:latin typeface="Times New Roman"/>
              </a:rPr>
              <a:t>&lt;koptekst&gt;</a:t>
            </a:r>
          </a:p>
        </p:txBody>
      </p:sp>
      <p:sp>
        <p:nvSpPr>
          <p:cNvPr id="74" name="PlaceHolder 4"/>
          <p:cNvSpPr>
            <a:spLocks noGrp="1"/>
          </p:cNvSpPr>
          <p:nvPr>
            <p:ph type="dt" idx="23"/>
          </p:nvPr>
        </p:nvSpPr>
        <p:spPr>
          <a:xfrm>
            <a:off x="4278960" y="0"/>
            <a:ext cx="3280680" cy="534240"/>
          </a:xfrm>
          <a:prstGeom prst="rect">
            <a:avLst/>
          </a:prstGeom>
          <a:noFill/>
          <a:ln w="0">
            <a:noFill/>
          </a:ln>
        </p:spPr>
        <p:txBody>
          <a:bodyPr lIns="0" tIns="0" rIns="0" bIns="0" anchor="t">
            <a:noAutofit/>
          </a:bodyPr>
          <a:lstStyle>
            <a:lvl1pPr indent="0" algn="r">
              <a:buNone/>
              <a:defRPr lang="nl-NL" sz="1400" b="0" strike="noStrike" spc="-1">
                <a:solidFill>
                  <a:srgbClr val="000000"/>
                </a:solidFill>
                <a:latin typeface="Times New Roman"/>
              </a:defRPr>
            </a:lvl1pPr>
          </a:lstStyle>
          <a:p>
            <a:pPr indent="0" algn="r">
              <a:buNone/>
            </a:pPr>
            <a:r>
              <a:rPr lang="nl-NL" sz="1400" b="0" strike="noStrike" spc="-1">
                <a:solidFill>
                  <a:srgbClr val="000000"/>
                </a:solidFill>
                <a:latin typeface="Times New Roman"/>
              </a:rPr>
              <a:t>&lt;datum/tijd&gt;</a:t>
            </a:r>
          </a:p>
        </p:txBody>
      </p:sp>
      <p:sp>
        <p:nvSpPr>
          <p:cNvPr id="75" name="PlaceHolder 5"/>
          <p:cNvSpPr>
            <a:spLocks noGrp="1"/>
          </p:cNvSpPr>
          <p:nvPr>
            <p:ph type="ftr" idx="24"/>
          </p:nvPr>
        </p:nvSpPr>
        <p:spPr>
          <a:xfrm>
            <a:off x="0" y="10157400"/>
            <a:ext cx="3280680" cy="534240"/>
          </a:xfrm>
          <a:prstGeom prst="rect">
            <a:avLst/>
          </a:prstGeom>
          <a:noFill/>
          <a:ln w="0">
            <a:noFill/>
          </a:ln>
        </p:spPr>
        <p:txBody>
          <a:bodyPr lIns="0" tIns="0" rIns="0" bIns="0" anchor="b">
            <a:noAutofit/>
          </a:bodyPr>
          <a:lstStyle>
            <a:lvl1pPr indent="0">
              <a:buNone/>
              <a:defRPr lang="nl-NL" sz="1400" b="0" strike="noStrike" spc="-1">
                <a:solidFill>
                  <a:srgbClr val="000000"/>
                </a:solidFill>
                <a:latin typeface="Times New Roman"/>
              </a:defRPr>
            </a:lvl1pPr>
          </a:lstStyle>
          <a:p>
            <a:pPr indent="0">
              <a:buNone/>
            </a:pPr>
            <a:r>
              <a:rPr lang="nl-NL" sz="1400" b="0" strike="noStrike" spc="-1">
                <a:solidFill>
                  <a:srgbClr val="000000"/>
                </a:solidFill>
                <a:latin typeface="Times New Roman"/>
              </a:rPr>
              <a:t>&lt;voettekst&gt;</a:t>
            </a:r>
          </a:p>
        </p:txBody>
      </p:sp>
      <p:sp>
        <p:nvSpPr>
          <p:cNvPr id="76" name="PlaceHolder 6"/>
          <p:cNvSpPr>
            <a:spLocks noGrp="1"/>
          </p:cNvSpPr>
          <p:nvPr>
            <p:ph type="sldNum" idx="25"/>
          </p:nvPr>
        </p:nvSpPr>
        <p:spPr>
          <a:xfrm>
            <a:off x="4278960" y="10157400"/>
            <a:ext cx="3280680" cy="534240"/>
          </a:xfrm>
          <a:prstGeom prst="rect">
            <a:avLst/>
          </a:prstGeom>
          <a:noFill/>
          <a:ln w="0">
            <a:noFill/>
          </a:ln>
        </p:spPr>
        <p:txBody>
          <a:bodyPr lIns="0" tIns="0" rIns="0" bIns="0" anchor="b">
            <a:noAutofit/>
          </a:bodyPr>
          <a:lstStyle>
            <a:lvl1pPr indent="0" algn="r">
              <a:buNone/>
              <a:defRPr lang="nl-NL" sz="1400" b="0" strike="noStrike" spc="-1">
                <a:solidFill>
                  <a:srgbClr val="000000"/>
                </a:solidFill>
                <a:latin typeface="Times New Roman"/>
              </a:defRPr>
            </a:lvl1pPr>
          </a:lstStyle>
          <a:p>
            <a:pPr indent="0" algn="r">
              <a:buNone/>
            </a:pPr>
            <a:fld id="{C842F8A4-8380-4852-9D76-8EBE9C46D7FA}" type="slidenum">
              <a:rPr lang="nl-NL" sz="1400" b="0" strike="noStrike" spc="-1">
                <a:solidFill>
                  <a:srgbClr val="000000"/>
                </a:solidFill>
                <a:latin typeface="Times New Roman"/>
              </a:rPr>
              <a:t>‹nr.›</a:t>
            </a:fld>
            <a:endParaRPr lang="nl-NL" sz="1400" b="0" strike="noStrike" spc="-1">
              <a:solidFill>
                <a:srgbClr val="000000"/>
              </a:solidFill>
              <a:latin typeface="Times New Roman"/>
            </a:endParaRPr>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a:xfrm>
            <a:off x="0" y="812800"/>
            <a:ext cx="0" cy="0"/>
          </a:xfrm>
        </p:spPr>
      </p:sp>
      <p:sp>
        <p:nvSpPr>
          <p:cNvPr id="3" name="Tijdelijke aanduiding voor notities 2"/>
          <p:cNvSpPr>
            <a:spLocks noGrp="1"/>
          </p:cNvSpPr>
          <p:nvPr>
            <p:ph type="body" idx="1"/>
          </p:nvPr>
        </p:nvSpPr>
        <p:spPr/>
        <p:txBody>
          <a:bodyPr/>
          <a:lstStyle/>
          <a:p>
            <a:r>
              <a:rPr lang="nl-NL" sz="1800" dirty="0">
                <a:effectLst/>
                <a:latin typeface="Verdana" panose="020B0604030504040204" pitchFamily="34" charset="0"/>
                <a:ea typeface="Calibri" panose="020F0502020204030204" pitchFamily="34" charset="0"/>
                <a:cs typeface="Times New Roman" panose="02020603050405020304" pitchFamily="18" charset="0"/>
              </a:rPr>
              <a:t>Pagina 1</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 </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Welkom iedereen. </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 </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Vandaag gaan het over het oplossen van problemen die met de pc en Windows kunnen voorkomen.</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We gaan daarmee systematisch te werk en van eenvoudig naar steeds dieper.</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De meeste problemen zijn vaak eenvoudig en zelf op te lossen.</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Als je weet wat de oorzaak is dan is het oplossen daarvan niet meer zo moeilijk.</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Als de problemen toch te diep zitten vraag er dan een expert bij. </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 </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4" name="Tijdelijke aanduiding voor dianummer 3"/>
          <p:cNvSpPr>
            <a:spLocks noGrp="1"/>
          </p:cNvSpPr>
          <p:nvPr>
            <p:ph type="sldNum" idx="25"/>
          </p:nvPr>
        </p:nvSpPr>
        <p:spPr/>
        <p:txBody>
          <a:bodyPr/>
          <a:lstStyle/>
          <a:p>
            <a:pPr indent="0" algn="r">
              <a:buNone/>
            </a:pPr>
            <a:fld id="{C842F8A4-8380-4852-9D76-8EBE9C46D7FA}" type="slidenum">
              <a:rPr lang="nl-NL" sz="1400" b="0" strike="noStrike" spc="-1" smtClean="0">
                <a:solidFill>
                  <a:srgbClr val="000000"/>
                </a:solidFill>
                <a:latin typeface="Times New Roman"/>
              </a:rPr>
              <a:t>1</a:t>
            </a:fld>
            <a:endParaRPr lang="nl-NL" sz="1400" b="0" strike="noStrike" spc="-1">
              <a:solidFill>
                <a:srgbClr val="000000"/>
              </a:solidFill>
              <a:latin typeface="Times New Roman"/>
            </a:endParaRPr>
          </a:p>
        </p:txBody>
      </p:sp>
    </p:spTree>
    <p:extLst>
      <p:ext uri="{BB962C8B-B14F-4D97-AF65-F5344CB8AC3E}">
        <p14:creationId xmlns:p14="http://schemas.microsoft.com/office/powerpoint/2010/main" val="307343726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2" name="PlaceHolder 1"/>
          <p:cNvSpPr>
            <a:spLocks noGrp="1" noRot="1" noChangeAspect="1"/>
          </p:cNvSpPr>
          <p:nvPr>
            <p:ph type="sldImg"/>
          </p:nvPr>
        </p:nvSpPr>
        <p:spPr>
          <a:xfrm>
            <a:off x="685800" y="1143000"/>
            <a:ext cx="5486400" cy="3086100"/>
          </a:xfrm>
          <a:prstGeom prst="rect">
            <a:avLst/>
          </a:prstGeom>
          <a:ln w="0">
            <a:noFill/>
          </a:ln>
        </p:spPr>
      </p:sp>
      <p:sp>
        <p:nvSpPr>
          <p:cNvPr id="163" name="PlaceHolder 2"/>
          <p:cNvSpPr>
            <a:spLocks noGrp="1"/>
          </p:cNvSpPr>
          <p:nvPr>
            <p:ph type="body"/>
          </p:nvPr>
        </p:nvSpPr>
        <p:spPr>
          <a:xfrm>
            <a:off x="685800" y="4400640"/>
            <a:ext cx="5486040" cy="3600000"/>
          </a:xfrm>
          <a:prstGeom prst="rect">
            <a:avLst/>
          </a:prstGeom>
          <a:noFill/>
          <a:ln w="0">
            <a:noFill/>
          </a:ln>
        </p:spPr>
        <p:txBody>
          <a:bodyPr lIns="91440" tIns="45720" rIns="91440" bIns="45720" anchor="t">
            <a:normAutofit fontScale="96111" lnSpcReduction="10000"/>
          </a:bodyPr>
          <a:lstStyle/>
          <a:p>
            <a:r>
              <a:rPr lang="nl-NL" sz="1800" dirty="0">
                <a:effectLst/>
                <a:latin typeface="Verdana" panose="020B0604030504040204" pitchFamily="34" charset="0"/>
                <a:ea typeface="Calibri" panose="020F0502020204030204" pitchFamily="34" charset="0"/>
                <a:cs typeface="Times New Roman" panose="02020603050405020304" pitchFamily="18" charset="0"/>
              </a:rPr>
              <a:t>Pagina 10</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 </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Geluidskaart</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 </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Als er geen geluid word weergegeven kunnen het volgende controleren.</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Staat in de taakbalk de volume schuif wel open.</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Zijn de kabels heel en goed aangesloten. </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Zit de stekker wel in met groen aangegeven gaatje.</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Staat de juiste afspeelapparaat geselecteerd</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Als de uitgang via bluetooth gaat controleer de instellingen dat bluetooth aan staat en dat Windows het apparaat wel ziet.</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Contoleer de stuurprogramma via apparaten beheer.</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Vervang desnoods het stuurprogramma.</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 </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nl-NL" sz="1800" kern="100" spc="-1" dirty="0">
              <a:solidFill>
                <a:schemeClr val="dk1"/>
              </a:solidFill>
              <a:effectLst/>
              <a:latin typeface="Aptos"/>
              <a:cs typeface="Times New Roman" panose="02020603050405020304" pitchFamily="18" charset="0"/>
            </a:endParaRPr>
          </a:p>
        </p:txBody>
      </p:sp>
      <p:sp>
        <p:nvSpPr>
          <p:cNvPr id="164" name="PlaceHolder 3"/>
          <p:cNvSpPr>
            <a:spLocks noGrp="1"/>
          </p:cNvSpPr>
          <p:nvPr>
            <p:ph type="sldNum" idx="29"/>
          </p:nvPr>
        </p:nvSpPr>
        <p:spPr>
          <a:xfrm>
            <a:off x="3884760" y="8685360"/>
            <a:ext cx="2971440" cy="458280"/>
          </a:xfrm>
          <a:prstGeom prst="rect">
            <a:avLst/>
          </a:prstGeom>
          <a:noFill/>
          <a:ln w="0">
            <a:noFill/>
          </a:ln>
        </p:spPr>
        <p:txBody>
          <a:bodyPr lIns="91440" tIns="45720" rIns="91440" bIns="45720" anchor="b">
            <a:noAutofit/>
          </a:bodyPr>
          <a:lstStyle>
            <a:lvl1pPr indent="0" algn="r" defTabSz="685800">
              <a:lnSpc>
                <a:spcPct val="100000"/>
              </a:lnSpc>
              <a:buNone/>
              <a:defRPr lang="nl-NL" sz="1200" b="0" strike="noStrike" spc="-1">
                <a:solidFill>
                  <a:schemeClr val="dk1"/>
                </a:solidFill>
                <a:latin typeface="Trebuchet MS"/>
                <a:ea typeface="+mn-ea"/>
              </a:defRPr>
            </a:lvl1pPr>
          </a:lstStyle>
          <a:p>
            <a:pPr indent="0" algn="r" defTabSz="685800">
              <a:lnSpc>
                <a:spcPct val="100000"/>
              </a:lnSpc>
              <a:buNone/>
            </a:pPr>
            <a:fld id="{D4A8AC5D-E92F-4938-8D1B-3D23DAC9352C}" type="slidenum">
              <a:rPr lang="nl-NL" sz="1200" b="0" strike="noStrike" spc="-1">
                <a:solidFill>
                  <a:schemeClr val="dk1"/>
                </a:solidFill>
                <a:latin typeface="Trebuchet MS"/>
                <a:ea typeface="+mn-ea"/>
              </a:rPr>
              <a:t>10</a:t>
            </a:fld>
            <a:endParaRPr lang="nl-NL" sz="1200" b="0" strike="noStrike" spc="-1">
              <a:solidFill>
                <a:srgbClr val="000000"/>
              </a:solidFill>
              <a:latin typeface="Times New Roman"/>
            </a:endParaRPr>
          </a:p>
        </p:txBody>
      </p:sp>
    </p:spTree>
    <p:extLst>
      <p:ext uri="{BB962C8B-B14F-4D97-AF65-F5344CB8AC3E}">
        <p14:creationId xmlns:p14="http://schemas.microsoft.com/office/powerpoint/2010/main" val="97913995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9" name="PlaceHolder 1"/>
          <p:cNvSpPr>
            <a:spLocks noGrp="1" noRot="1" noChangeAspect="1"/>
          </p:cNvSpPr>
          <p:nvPr>
            <p:ph type="sldImg"/>
          </p:nvPr>
        </p:nvSpPr>
        <p:spPr>
          <a:xfrm>
            <a:off x="685800" y="1143000"/>
            <a:ext cx="5486400" cy="3086100"/>
          </a:xfrm>
          <a:prstGeom prst="rect">
            <a:avLst/>
          </a:prstGeom>
          <a:ln w="0">
            <a:noFill/>
          </a:ln>
        </p:spPr>
      </p:sp>
      <p:sp>
        <p:nvSpPr>
          <p:cNvPr id="160" name="PlaceHolder 2"/>
          <p:cNvSpPr>
            <a:spLocks noGrp="1"/>
          </p:cNvSpPr>
          <p:nvPr>
            <p:ph type="body"/>
          </p:nvPr>
        </p:nvSpPr>
        <p:spPr>
          <a:xfrm>
            <a:off x="685800" y="4400640"/>
            <a:ext cx="5486040" cy="3600000"/>
          </a:xfrm>
          <a:prstGeom prst="rect">
            <a:avLst/>
          </a:prstGeom>
          <a:noFill/>
          <a:ln w="0">
            <a:noFill/>
          </a:ln>
        </p:spPr>
        <p:txBody>
          <a:bodyPr lIns="91440" tIns="45720" rIns="91440" bIns="45720" anchor="t">
            <a:noAutofit/>
          </a:bodyPr>
          <a:lstStyle/>
          <a:p>
            <a:r>
              <a:rPr lang="nl-NL" sz="1800" dirty="0">
                <a:effectLst/>
                <a:latin typeface="Verdana" panose="020B0604030504040204" pitchFamily="34" charset="0"/>
                <a:ea typeface="Calibri" panose="020F0502020204030204" pitchFamily="34" charset="0"/>
                <a:cs typeface="Times New Roman" panose="02020603050405020304" pitchFamily="18" charset="0"/>
              </a:rPr>
              <a:t>Pagina 11</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 </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Toetsenbord en muis</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 </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Ook hier beginnen we met het controleren van de kabels en aansluitingen.</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Heb je een draadloze toetsenbord en of muis controleer de usb-</a:t>
            </a:r>
            <a:r>
              <a:rPr lang="nl-NL" sz="1800" dirty="0" err="1">
                <a:effectLst/>
                <a:latin typeface="Verdana" panose="020B0604030504040204" pitchFamily="34" charset="0"/>
                <a:ea typeface="Calibri" panose="020F0502020204030204" pitchFamily="34" charset="0"/>
                <a:cs typeface="Times New Roman" panose="02020603050405020304" pitchFamily="18" charset="0"/>
              </a:rPr>
              <a:t>dongle</a:t>
            </a:r>
            <a:r>
              <a:rPr lang="nl-NL" sz="1800" dirty="0">
                <a:effectLst/>
                <a:latin typeface="Verdana" panose="020B0604030504040204" pitchFamily="34" charset="0"/>
                <a:ea typeface="Calibri" panose="020F0502020204030204" pitchFamily="34" charset="0"/>
                <a:cs typeface="Times New Roman" panose="02020603050405020304" pitchFamily="18" charset="0"/>
              </a:rPr>
              <a:t> dat deze wel goed in de usb poort zit.</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Gebruik zo nodig een andere usb poort.</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Controleer de batterijen van de toetsenbord en muis.</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Vervang zo nodig de batterijen.</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Als je bluetooth gebruikt controleer of het aan staat.</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Het toetsenbord kan per ongeluk uit gezet zijn.</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De toetsenbord kan ook in een niet juiste indeling staan.</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In Windows instellingen taal en tijd kan je de indeling veranderen door </a:t>
            </a:r>
            <a:r>
              <a:rPr lang="nl-NL" sz="1800" dirty="0" err="1">
                <a:effectLst/>
                <a:latin typeface="Verdana" panose="020B0604030504040204" pitchFamily="34" charset="0"/>
                <a:ea typeface="Calibri" panose="020F0502020204030204" pitchFamily="34" charset="0"/>
                <a:cs typeface="Times New Roman" panose="02020603050405020304" pitchFamily="18" charset="0"/>
              </a:rPr>
              <a:t>nederlands</a:t>
            </a:r>
            <a:r>
              <a:rPr lang="nl-NL" sz="1800" dirty="0">
                <a:effectLst/>
                <a:latin typeface="Verdana" panose="020B0604030504040204" pitchFamily="34" charset="0"/>
                <a:ea typeface="Calibri" panose="020F0502020204030204" pitchFamily="34" charset="0"/>
                <a:cs typeface="Times New Roman" panose="02020603050405020304" pitchFamily="18" charset="0"/>
              </a:rPr>
              <a:t> te kiezen.</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 </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nl-NL" sz="1800" dirty="0"/>
          </a:p>
        </p:txBody>
      </p:sp>
      <p:sp>
        <p:nvSpPr>
          <p:cNvPr id="161" name="PlaceHolder 3"/>
          <p:cNvSpPr>
            <a:spLocks noGrp="1"/>
          </p:cNvSpPr>
          <p:nvPr>
            <p:ph type="sldNum" idx="28"/>
          </p:nvPr>
        </p:nvSpPr>
        <p:spPr>
          <a:xfrm>
            <a:off x="3884760" y="8685360"/>
            <a:ext cx="2971440" cy="458280"/>
          </a:xfrm>
          <a:prstGeom prst="rect">
            <a:avLst/>
          </a:prstGeom>
          <a:noFill/>
          <a:ln w="0">
            <a:noFill/>
          </a:ln>
        </p:spPr>
        <p:txBody>
          <a:bodyPr lIns="91440" tIns="45720" rIns="91440" bIns="45720" anchor="b">
            <a:noAutofit/>
          </a:bodyPr>
          <a:lstStyle>
            <a:lvl1pPr indent="0" algn="r" defTabSz="685800">
              <a:lnSpc>
                <a:spcPct val="100000"/>
              </a:lnSpc>
              <a:buNone/>
              <a:defRPr lang="nl-NL" sz="1200" b="0" strike="noStrike" spc="-1">
                <a:solidFill>
                  <a:schemeClr val="dk1"/>
                </a:solidFill>
                <a:latin typeface="Trebuchet MS"/>
                <a:ea typeface="+mn-ea"/>
              </a:defRPr>
            </a:lvl1pPr>
          </a:lstStyle>
          <a:p>
            <a:pPr indent="0" algn="r" defTabSz="685800">
              <a:lnSpc>
                <a:spcPct val="100000"/>
              </a:lnSpc>
              <a:buNone/>
            </a:pPr>
            <a:fld id="{9DC9AA3B-36A5-495A-91C4-FB3833CE17C6}" type="slidenum">
              <a:rPr lang="nl-NL" sz="1200" b="0" strike="noStrike" spc="-1">
                <a:solidFill>
                  <a:schemeClr val="dk1"/>
                </a:solidFill>
                <a:latin typeface="Trebuchet MS"/>
                <a:ea typeface="+mn-ea"/>
              </a:rPr>
              <a:t>11</a:t>
            </a:fld>
            <a:endParaRPr lang="nl-NL" sz="1200" b="0" strike="noStrike" spc="-1">
              <a:solidFill>
                <a:srgbClr val="000000"/>
              </a:solidFill>
              <a:latin typeface="Times New Roman"/>
            </a:endParaRPr>
          </a:p>
        </p:txBody>
      </p:sp>
    </p:spTree>
    <p:extLst>
      <p:ext uri="{BB962C8B-B14F-4D97-AF65-F5344CB8AC3E}">
        <p14:creationId xmlns:p14="http://schemas.microsoft.com/office/powerpoint/2010/main" val="29903670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9" name="PlaceHolder 1"/>
          <p:cNvSpPr>
            <a:spLocks noGrp="1" noRot="1" noChangeAspect="1"/>
          </p:cNvSpPr>
          <p:nvPr>
            <p:ph type="sldImg"/>
          </p:nvPr>
        </p:nvSpPr>
        <p:spPr>
          <a:xfrm>
            <a:off x="685800" y="1143000"/>
            <a:ext cx="5486400" cy="3086100"/>
          </a:xfrm>
          <a:prstGeom prst="rect">
            <a:avLst/>
          </a:prstGeom>
          <a:ln w="0">
            <a:noFill/>
          </a:ln>
        </p:spPr>
      </p:sp>
      <p:sp>
        <p:nvSpPr>
          <p:cNvPr id="160" name="PlaceHolder 2"/>
          <p:cNvSpPr>
            <a:spLocks noGrp="1"/>
          </p:cNvSpPr>
          <p:nvPr>
            <p:ph type="body"/>
          </p:nvPr>
        </p:nvSpPr>
        <p:spPr>
          <a:xfrm>
            <a:off x="685800" y="4400640"/>
            <a:ext cx="5486040" cy="3600000"/>
          </a:xfrm>
          <a:prstGeom prst="rect">
            <a:avLst/>
          </a:prstGeom>
          <a:noFill/>
          <a:ln w="0">
            <a:noFill/>
          </a:ln>
        </p:spPr>
        <p:txBody>
          <a:bodyPr lIns="91440" tIns="45720" rIns="91440" bIns="45720" anchor="t">
            <a:noAutofit/>
          </a:bodyPr>
          <a:lstStyle/>
          <a:p>
            <a:r>
              <a:rPr lang="nl-NL" sz="1800" dirty="0">
                <a:effectLst/>
                <a:latin typeface="Verdana" panose="020B0604030504040204" pitchFamily="34" charset="0"/>
                <a:ea typeface="Calibri" panose="020F0502020204030204" pitchFamily="34" charset="0"/>
                <a:cs typeface="Times New Roman" panose="02020603050405020304" pitchFamily="18" charset="0"/>
              </a:rPr>
              <a:t>Pagina 12</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 </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Printers en scanners</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 </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Met name voor oude printers en scanners worden door Windows en de fabrikanten vaak niet meer onder steunt.</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Dat heeft tot gevolg dat het moeilijk wordt passende drivers en software voor deze printers en scanners te vinden.</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In lezerstip 53 kan je lezen welke programma van Windows ik gebruik voor het scannen.</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Als de printer en of scanner problemen geven dan zou je het volgende kunnen doen.</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Controleer de kabels of ze heel en goed zijn aangesloten.</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Bij Wifi controleer dat de printer en pc in de zelfde netwerk zitten.</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Controleer de aanwezigheid van papier en </a:t>
            </a:r>
            <a:r>
              <a:rPr lang="nl-NL" sz="1800" dirty="0" err="1">
                <a:effectLst/>
                <a:latin typeface="Verdana" panose="020B0604030504040204" pitchFamily="34" charset="0"/>
                <a:ea typeface="Calibri" panose="020F0502020204030204" pitchFamily="34" charset="0"/>
                <a:cs typeface="Times New Roman" panose="02020603050405020304" pitchFamily="18" charset="0"/>
              </a:rPr>
              <a:t>ink</a:t>
            </a:r>
            <a:r>
              <a:rPr lang="nl-NL" sz="1800" dirty="0">
                <a:effectLst/>
                <a:latin typeface="Verdana" panose="020B0604030504040204" pitchFamily="34" charset="0"/>
                <a:ea typeface="Calibri" panose="020F0502020204030204" pitchFamily="34" charset="0"/>
                <a:cs typeface="Times New Roman" panose="02020603050405020304" pitchFamily="18" charset="0"/>
              </a:rPr>
              <a:t>.</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Controleer de display en de printer op foutmeldingen.</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Controleer de bluetooth instellingen. </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Zet de bluetooth instellingen op standard.</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Maak de wachtrij voor de printer leeg.</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Er kan een taak zijn vast gelopen.</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Herstart Windows en de printer.</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Gebruik de probleem oplossen van Windows.</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Kies daar bij voor andere problemen, printers, uitvoeren en volg daarna de instructies op.</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 </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nl-NL" sz="1800" dirty="0">
              <a:effectLst/>
              <a:latin typeface="Verdana" panose="020B0604030504040204" pitchFamily="34" charset="0"/>
              <a:ea typeface="Calibri" panose="020F0502020204030204" pitchFamily="34" charset="0"/>
              <a:cs typeface="Times New Roman" panose="02020603050405020304" pitchFamily="18" charset="0"/>
            </a:endParaRPr>
          </a:p>
        </p:txBody>
      </p:sp>
      <p:sp>
        <p:nvSpPr>
          <p:cNvPr id="161" name="PlaceHolder 3"/>
          <p:cNvSpPr>
            <a:spLocks noGrp="1"/>
          </p:cNvSpPr>
          <p:nvPr>
            <p:ph type="sldNum" idx="28"/>
          </p:nvPr>
        </p:nvSpPr>
        <p:spPr>
          <a:xfrm>
            <a:off x="3884760" y="8685360"/>
            <a:ext cx="2971440" cy="458280"/>
          </a:xfrm>
          <a:prstGeom prst="rect">
            <a:avLst/>
          </a:prstGeom>
          <a:noFill/>
          <a:ln w="0">
            <a:noFill/>
          </a:ln>
        </p:spPr>
        <p:txBody>
          <a:bodyPr lIns="91440" tIns="45720" rIns="91440" bIns="45720" anchor="b">
            <a:noAutofit/>
          </a:bodyPr>
          <a:lstStyle>
            <a:lvl1pPr indent="0" algn="r" defTabSz="685800">
              <a:lnSpc>
                <a:spcPct val="100000"/>
              </a:lnSpc>
              <a:buNone/>
              <a:defRPr lang="nl-NL" sz="1200" b="0" strike="noStrike" spc="-1">
                <a:solidFill>
                  <a:schemeClr val="dk1"/>
                </a:solidFill>
                <a:latin typeface="Trebuchet MS"/>
                <a:ea typeface="+mn-ea"/>
              </a:defRPr>
            </a:lvl1pPr>
          </a:lstStyle>
          <a:p>
            <a:pPr indent="0" algn="r" defTabSz="685800">
              <a:lnSpc>
                <a:spcPct val="100000"/>
              </a:lnSpc>
              <a:buNone/>
            </a:pPr>
            <a:fld id="{9DC9AA3B-36A5-495A-91C4-FB3833CE17C6}" type="slidenum">
              <a:rPr lang="nl-NL" sz="1200" b="0" strike="noStrike" spc="-1">
                <a:solidFill>
                  <a:schemeClr val="dk1"/>
                </a:solidFill>
                <a:latin typeface="Trebuchet MS"/>
                <a:ea typeface="+mn-ea"/>
              </a:rPr>
              <a:t>12</a:t>
            </a:fld>
            <a:endParaRPr lang="nl-NL" sz="1200" b="0" strike="noStrike" spc="-1">
              <a:solidFill>
                <a:srgbClr val="000000"/>
              </a:solidFill>
              <a:latin typeface="Times New Roman"/>
            </a:endParaRPr>
          </a:p>
        </p:txBody>
      </p:sp>
    </p:spTree>
    <p:extLst>
      <p:ext uri="{BB962C8B-B14F-4D97-AF65-F5344CB8AC3E}">
        <p14:creationId xmlns:p14="http://schemas.microsoft.com/office/powerpoint/2010/main" val="280799678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2" name="PlaceHolder 1"/>
          <p:cNvSpPr>
            <a:spLocks noGrp="1" noRot="1" noChangeAspect="1"/>
          </p:cNvSpPr>
          <p:nvPr>
            <p:ph type="sldImg"/>
          </p:nvPr>
        </p:nvSpPr>
        <p:spPr>
          <a:xfrm>
            <a:off x="685800" y="1143000"/>
            <a:ext cx="5486400" cy="3086100"/>
          </a:xfrm>
          <a:prstGeom prst="rect">
            <a:avLst/>
          </a:prstGeom>
          <a:ln w="0">
            <a:noFill/>
          </a:ln>
        </p:spPr>
      </p:sp>
      <p:sp>
        <p:nvSpPr>
          <p:cNvPr id="163" name="PlaceHolder 2"/>
          <p:cNvSpPr>
            <a:spLocks noGrp="1"/>
          </p:cNvSpPr>
          <p:nvPr>
            <p:ph type="body"/>
          </p:nvPr>
        </p:nvSpPr>
        <p:spPr>
          <a:xfrm>
            <a:off x="685800" y="4400640"/>
            <a:ext cx="5486040" cy="3600000"/>
          </a:xfrm>
          <a:prstGeom prst="rect">
            <a:avLst/>
          </a:prstGeom>
          <a:noFill/>
          <a:ln w="0">
            <a:noFill/>
          </a:ln>
        </p:spPr>
        <p:txBody>
          <a:bodyPr lIns="91440" tIns="45720" rIns="91440" bIns="45720" anchor="t">
            <a:normAutofit fontScale="36111" lnSpcReduction="20000"/>
          </a:bodyPr>
          <a:lstStyle/>
          <a:p>
            <a:r>
              <a:rPr lang="nl-NL" sz="1800" dirty="0">
                <a:effectLst/>
                <a:latin typeface="Verdana" panose="020B0604030504040204" pitchFamily="34" charset="0"/>
                <a:ea typeface="Calibri" panose="020F0502020204030204" pitchFamily="34" charset="0"/>
                <a:cs typeface="Times New Roman" panose="02020603050405020304" pitchFamily="18" charset="0"/>
              </a:rPr>
              <a:t>Pagina 13</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 </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Usb-problemen</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 </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In het voorgaande hebben we al uitgebreid stil gestaan over oorzaken en oplossen van problemen met randapparatuur met een usb aansluiting.</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De oorzaak kan aan het apparaat, de bekabeling, de aansluiting en of aan de drivers liggen.</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In grote lijnen zou je kunnen wisselen van usb poort, kabel en of drivers voor de usb poort.</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Bij een stik of harddisk op usb zou je nog een uitgebreide oppervlakte scan kunnen uitvoeren.</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Dit laatste kan vanuit eigenschappen van harddisk, Windows shell of tools programma’s zoals </a:t>
            </a:r>
            <a:r>
              <a:rPr lang="nl-NL" sz="1800" dirty="0" err="1">
                <a:effectLst/>
                <a:latin typeface="Verdana" panose="020B0604030504040204" pitchFamily="34" charset="0"/>
                <a:ea typeface="Calibri" panose="020F0502020204030204" pitchFamily="34" charset="0"/>
                <a:cs typeface="Times New Roman" panose="02020603050405020304" pitchFamily="18" charset="0"/>
              </a:rPr>
              <a:t>Klary</a:t>
            </a:r>
            <a:r>
              <a:rPr lang="nl-NL" sz="1800" dirty="0">
                <a:effectLst/>
                <a:latin typeface="Verdana" panose="020B0604030504040204" pitchFamily="34" charset="0"/>
                <a:ea typeface="Calibri" panose="020F0502020204030204" pitchFamily="34" charset="0"/>
                <a:cs typeface="Times New Roman" panose="02020603050405020304" pitchFamily="18" charset="0"/>
              </a:rPr>
              <a:t>.</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Met </a:t>
            </a:r>
            <a:r>
              <a:rPr lang="nl-NL" sz="1800" dirty="0" err="1">
                <a:effectLst/>
                <a:latin typeface="Verdana" panose="020B0604030504040204" pitchFamily="34" charset="0"/>
                <a:ea typeface="Calibri" panose="020F0502020204030204" pitchFamily="34" charset="0"/>
                <a:cs typeface="Times New Roman" panose="02020603050405020304" pitchFamily="18" charset="0"/>
              </a:rPr>
              <a:t>EaseUS</a:t>
            </a:r>
            <a:r>
              <a:rPr lang="nl-NL" sz="1800" dirty="0">
                <a:effectLst/>
                <a:latin typeface="Verdana" panose="020B0604030504040204" pitchFamily="34" charset="0"/>
                <a:ea typeface="Calibri" panose="020F0502020204030204" pitchFamily="34" charset="0"/>
                <a:cs typeface="Times New Roman" panose="02020603050405020304" pitchFamily="18" charset="0"/>
              </a:rPr>
              <a:t> </a:t>
            </a:r>
            <a:r>
              <a:rPr lang="nl-NL" sz="1800" dirty="0" err="1">
                <a:effectLst/>
                <a:latin typeface="Verdana" panose="020B0604030504040204" pitchFamily="34" charset="0"/>
                <a:ea typeface="Calibri" panose="020F0502020204030204" pitchFamily="34" charset="0"/>
                <a:cs typeface="Times New Roman" panose="02020603050405020304" pitchFamily="18" charset="0"/>
              </a:rPr>
              <a:t>Partition</a:t>
            </a:r>
            <a:r>
              <a:rPr lang="nl-NL" sz="1800" dirty="0">
                <a:effectLst/>
                <a:latin typeface="Verdana" panose="020B0604030504040204" pitchFamily="34" charset="0"/>
                <a:ea typeface="Calibri" panose="020F0502020204030204" pitchFamily="34" charset="0"/>
                <a:cs typeface="Times New Roman" panose="02020603050405020304" pitchFamily="18" charset="0"/>
              </a:rPr>
              <a:t> Master zou je ook een partitie kunnen controleren en repareren.</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Met apparatenbeheer zou je kunnen zien of er problemen zijn met de drivers. </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Desnoods zou je de drivers daar kunnen vervangen of verwijderen en daarna opnieuw kunnen installeren. </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Een usb-stik of externe harddisk kan op verschillende indelingen geformatteerd zijn. Onder andere </a:t>
            </a:r>
            <a:r>
              <a:rPr lang="nl-NL" sz="1800" dirty="0" err="1">
                <a:effectLst/>
                <a:latin typeface="Verdana" panose="020B0604030504040204" pitchFamily="34" charset="0"/>
                <a:ea typeface="Calibri" panose="020F0502020204030204" pitchFamily="34" charset="0"/>
                <a:cs typeface="Times New Roman" panose="02020603050405020304" pitchFamily="18" charset="0"/>
              </a:rPr>
              <a:t>exFat</a:t>
            </a:r>
            <a:r>
              <a:rPr lang="nl-NL" sz="1800" dirty="0">
                <a:effectLst/>
                <a:latin typeface="Verdana" panose="020B0604030504040204" pitchFamily="34" charset="0"/>
                <a:ea typeface="Calibri" panose="020F0502020204030204" pitchFamily="34" charset="0"/>
                <a:cs typeface="Times New Roman" panose="02020603050405020304" pitchFamily="18" charset="0"/>
              </a:rPr>
              <a:t>, Fat32 en NTFS</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Als bestanden groter zijn dan 4gb dan dient de stik of externe harddisk op NTFS ingedeeld te zijn. </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Op een andere indeling kan je deze bestanden niet naar deze </a:t>
            </a:r>
            <a:r>
              <a:rPr lang="nl-NL" sz="1800" dirty="0" err="1">
                <a:effectLst/>
                <a:latin typeface="Verdana" panose="020B0604030504040204" pitchFamily="34" charset="0"/>
                <a:ea typeface="Calibri" panose="020F0502020204030204" pitchFamily="34" charset="0"/>
                <a:cs typeface="Times New Roman" panose="02020603050405020304" pitchFamily="18" charset="0"/>
              </a:rPr>
              <a:t>stiks</a:t>
            </a:r>
            <a:r>
              <a:rPr lang="nl-NL" sz="1800" dirty="0">
                <a:effectLst/>
                <a:latin typeface="Verdana" panose="020B0604030504040204" pitchFamily="34" charset="0"/>
                <a:ea typeface="Calibri" panose="020F0502020204030204" pitchFamily="34" charset="0"/>
                <a:cs typeface="Times New Roman" panose="02020603050405020304" pitchFamily="18" charset="0"/>
              </a:rPr>
              <a:t> of externe harddisk toe schrijven.</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Een </a:t>
            </a:r>
            <a:r>
              <a:rPr lang="nl-NL" sz="1800" dirty="0" err="1">
                <a:effectLst/>
                <a:latin typeface="Verdana" panose="020B0604030504040204" pitchFamily="34" charset="0"/>
                <a:ea typeface="Calibri" panose="020F0502020204030204" pitchFamily="34" charset="0"/>
                <a:cs typeface="Times New Roman" panose="02020603050405020304" pitchFamily="18" charset="0"/>
              </a:rPr>
              <a:t>sd</a:t>
            </a:r>
            <a:r>
              <a:rPr lang="nl-NL" sz="1800" dirty="0">
                <a:effectLst/>
                <a:latin typeface="Verdana" panose="020B0604030504040204" pitchFamily="34" charset="0"/>
                <a:ea typeface="Calibri" panose="020F0502020204030204" pitchFamily="34" charset="0"/>
                <a:cs typeface="Times New Roman" panose="02020603050405020304" pitchFamily="18" charset="0"/>
              </a:rPr>
              <a:t> kaart of micro kaart kan je naar verschillende indelingen formateren.</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Hier zijn de meest gebruikte bestandssystemen en wanneer ze werken:</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buFont typeface="Arial" panose="020B0604020202020204" pitchFamily="34" charset="0"/>
              <a:buChar char="•"/>
              <a:tabLst>
                <a:tab pos="457200" algn="l"/>
              </a:tabLst>
            </a:pPr>
            <a:r>
              <a:rPr lang="nl-NL" sz="1800" dirty="0">
                <a:effectLst/>
                <a:latin typeface="Verdana" panose="020B0604030504040204" pitchFamily="34" charset="0"/>
                <a:ea typeface="Calibri" panose="020F0502020204030204" pitchFamily="34" charset="0"/>
                <a:cs typeface="Times New Roman" panose="02020603050405020304" pitchFamily="18" charset="0"/>
              </a:rPr>
              <a:t>FAT32 — universeel ondersteund (camera’s, auto’s, consoles), maar max. bestandsgrootte 4 GB.</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buFont typeface="Arial" panose="020B0604020202020204" pitchFamily="34" charset="0"/>
              <a:buChar char="•"/>
              <a:tabLst>
                <a:tab pos="457200" algn="l"/>
              </a:tabLst>
            </a:pPr>
            <a:r>
              <a:rPr lang="nl-NL" sz="1800" dirty="0" err="1">
                <a:effectLst/>
                <a:latin typeface="Verdana" panose="020B0604030504040204" pitchFamily="34" charset="0"/>
                <a:ea typeface="Calibri" panose="020F0502020204030204" pitchFamily="34" charset="0"/>
                <a:cs typeface="Times New Roman" panose="02020603050405020304" pitchFamily="18" charset="0"/>
              </a:rPr>
              <a:t>exFAT</a:t>
            </a:r>
            <a:r>
              <a:rPr lang="nl-NL" sz="1800" dirty="0">
                <a:effectLst/>
                <a:latin typeface="Verdana" panose="020B0604030504040204" pitchFamily="34" charset="0"/>
                <a:ea typeface="Calibri" panose="020F0502020204030204" pitchFamily="34" charset="0"/>
                <a:cs typeface="Times New Roman" panose="02020603050405020304" pitchFamily="18" charset="0"/>
              </a:rPr>
              <a:t> — moderne standaard voor SD‑kaarten groter dan 32 GB; ondersteunt grote bestanden; werkt op Windows, </a:t>
            </a:r>
            <a:r>
              <a:rPr lang="nl-NL" sz="1800" dirty="0" err="1">
                <a:effectLst/>
                <a:latin typeface="Verdana" panose="020B0604030504040204" pitchFamily="34" charset="0"/>
                <a:ea typeface="Calibri" panose="020F0502020204030204" pitchFamily="34" charset="0"/>
                <a:cs typeface="Times New Roman" panose="02020603050405020304" pitchFamily="18" charset="0"/>
              </a:rPr>
              <a:t>macOS</a:t>
            </a:r>
            <a:r>
              <a:rPr lang="nl-NL" sz="1800" dirty="0">
                <a:effectLst/>
                <a:latin typeface="Verdana" panose="020B0604030504040204" pitchFamily="34" charset="0"/>
                <a:ea typeface="Calibri" panose="020F0502020204030204" pitchFamily="34" charset="0"/>
                <a:cs typeface="Times New Roman" panose="02020603050405020304" pitchFamily="18" charset="0"/>
              </a:rPr>
              <a:t>, Android.</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buFont typeface="Arial" panose="020B0604020202020204" pitchFamily="34" charset="0"/>
              <a:buChar char="•"/>
              <a:tabLst>
                <a:tab pos="457200" algn="l"/>
              </a:tabLst>
            </a:pPr>
            <a:r>
              <a:rPr lang="nl-NL" sz="1800" dirty="0">
                <a:effectLst/>
                <a:latin typeface="Verdana" panose="020B0604030504040204" pitchFamily="34" charset="0"/>
                <a:ea typeface="Calibri" panose="020F0502020204030204" pitchFamily="34" charset="0"/>
                <a:cs typeface="Times New Roman" panose="02020603050405020304" pitchFamily="18" charset="0"/>
              </a:rPr>
              <a:t>NTFS — Windows‑gericht; niet geschikt voor camera’s/telefoons; soms alleen lezen op andere apparaten.</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buFont typeface="Arial" panose="020B0604020202020204" pitchFamily="34" charset="0"/>
              <a:buChar char="•"/>
              <a:tabLst>
                <a:tab pos="457200" algn="l"/>
              </a:tabLst>
            </a:pPr>
            <a:r>
              <a:rPr lang="nl-NL" sz="1800" dirty="0">
                <a:effectLst/>
                <a:latin typeface="Verdana" panose="020B0604030504040204" pitchFamily="34" charset="0"/>
                <a:ea typeface="Calibri" panose="020F0502020204030204" pitchFamily="34" charset="0"/>
                <a:cs typeface="Times New Roman" panose="02020603050405020304" pitchFamily="18" charset="0"/>
              </a:rPr>
              <a:t>ext4 — Linux‑bestandssysteem; niet bruikbaar op Windows zonder extra software.</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buFont typeface="Arial" panose="020B0604020202020204" pitchFamily="34" charset="0"/>
              <a:buChar char="•"/>
              <a:tabLst>
                <a:tab pos="457200" algn="l"/>
              </a:tabLst>
            </a:pPr>
            <a:r>
              <a:rPr lang="nl-NL" sz="1800" dirty="0">
                <a:effectLst/>
                <a:latin typeface="Verdana" panose="020B0604030504040204" pitchFamily="34" charset="0"/>
                <a:ea typeface="Calibri" panose="020F0502020204030204" pitchFamily="34" charset="0"/>
                <a:cs typeface="Times New Roman" panose="02020603050405020304" pitchFamily="18" charset="0"/>
              </a:rPr>
              <a:t>HFS+ / APFS — </a:t>
            </a:r>
            <a:r>
              <a:rPr lang="nl-NL" sz="1800" dirty="0" err="1">
                <a:effectLst/>
                <a:latin typeface="Verdana" panose="020B0604030504040204" pitchFamily="34" charset="0"/>
                <a:ea typeface="Calibri" panose="020F0502020204030204" pitchFamily="34" charset="0"/>
                <a:cs typeface="Times New Roman" panose="02020603050405020304" pitchFamily="18" charset="0"/>
              </a:rPr>
              <a:t>macOS</a:t>
            </a:r>
            <a:r>
              <a:rPr lang="nl-NL" sz="1800" dirty="0">
                <a:effectLst/>
                <a:latin typeface="Verdana" panose="020B0604030504040204" pitchFamily="34" charset="0"/>
                <a:ea typeface="Calibri" panose="020F0502020204030204" pitchFamily="34" charset="0"/>
                <a:cs typeface="Times New Roman" panose="02020603050405020304" pitchFamily="18" charset="0"/>
              </a:rPr>
              <a:t>‑bestandssystemen; Windows kan dit niet standaard lezen.</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buFont typeface="Arial" panose="020B0604020202020204" pitchFamily="34" charset="0"/>
              <a:buChar char="•"/>
              <a:tabLst>
                <a:tab pos="457200" algn="l"/>
              </a:tabLst>
            </a:pPr>
            <a:r>
              <a:rPr lang="nl-NL" sz="1800" dirty="0">
                <a:effectLst/>
                <a:latin typeface="Verdana" panose="020B0604030504040204" pitchFamily="34" charset="0"/>
                <a:ea typeface="Calibri" panose="020F0502020204030204" pitchFamily="34" charset="0"/>
                <a:cs typeface="Times New Roman" panose="02020603050405020304" pitchFamily="18" charset="0"/>
              </a:rPr>
              <a:t>RAW — geen bestandssysteem; kaart is onbruikbaar totdat die opnieuw is </a:t>
            </a:r>
            <a:r>
              <a:rPr lang="nl-NL" sz="1800" dirty="0" err="1">
                <a:effectLst/>
                <a:latin typeface="Verdana" panose="020B0604030504040204" pitchFamily="34" charset="0"/>
                <a:ea typeface="Calibri" panose="020F0502020204030204" pitchFamily="34" charset="0"/>
                <a:cs typeface="Times New Roman" panose="02020603050405020304" pitchFamily="18" charset="0"/>
              </a:rPr>
              <a:t>geformatteert</a:t>
            </a:r>
            <a:r>
              <a:rPr lang="nl-NL" sz="1800" dirty="0">
                <a:effectLst/>
                <a:latin typeface="Verdana" panose="020B0604030504040204" pitchFamily="34" charset="0"/>
                <a:ea typeface="Calibri" panose="020F0502020204030204" pitchFamily="34" charset="0"/>
                <a:cs typeface="Times New Roman" panose="02020603050405020304" pitchFamily="18" charset="0"/>
              </a:rPr>
              <a:t>.</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De meester apparaten kunnen alleen fat32 of </a:t>
            </a:r>
            <a:r>
              <a:rPr lang="nl-NL" sz="1800" dirty="0" err="1">
                <a:effectLst/>
                <a:latin typeface="Verdana" panose="020B0604030504040204" pitchFamily="34" charset="0"/>
                <a:ea typeface="Calibri" panose="020F0502020204030204" pitchFamily="34" charset="0"/>
                <a:cs typeface="Times New Roman" panose="02020603050405020304" pitchFamily="18" charset="0"/>
              </a:rPr>
              <a:t>exFat</a:t>
            </a:r>
            <a:r>
              <a:rPr lang="nl-NL" sz="1800" dirty="0">
                <a:effectLst/>
                <a:latin typeface="Verdana" panose="020B0604030504040204" pitchFamily="34" charset="0"/>
                <a:ea typeface="Calibri" panose="020F0502020204030204" pitchFamily="34" charset="0"/>
                <a:cs typeface="Times New Roman" panose="02020603050405020304" pitchFamily="18" charset="0"/>
              </a:rPr>
              <a:t> aan. Afhankelijk van het apparaat vaak ook niet groter dan 32, 64 of 128 </a:t>
            </a:r>
            <a:r>
              <a:rPr lang="nl-NL" sz="1800" dirty="0" err="1">
                <a:effectLst/>
                <a:latin typeface="Verdana" panose="020B0604030504040204" pitchFamily="34" charset="0"/>
                <a:ea typeface="Calibri" panose="020F0502020204030204" pitchFamily="34" charset="0"/>
                <a:cs typeface="Times New Roman" panose="02020603050405020304" pitchFamily="18" charset="0"/>
              </a:rPr>
              <a:t>gb</a:t>
            </a:r>
            <a:r>
              <a:rPr lang="nl-NL" sz="1800" dirty="0">
                <a:effectLst/>
                <a:latin typeface="Verdana" panose="020B0604030504040204" pitchFamily="34" charset="0"/>
                <a:ea typeface="Calibri" panose="020F0502020204030204" pitchFamily="34" charset="0"/>
                <a:cs typeface="Times New Roman" panose="02020603050405020304" pitchFamily="18" charset="0"/>
              </a:rPr>
              <a:t>.</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Dus als je een </a:t>
            </a:r>
            <a:r>
              <a:rPr lang="nl-NL" sz="1800" dirty="0" err="1">
                <a:effectLst/>
                <a:latin typeface="Verdana" panose="020B0604030504040204" pitchFamily="34" charset="0"/>
                <a:ea typeface="Calibri" panose="020F0502020204030204" pitchFamily="34" charset="0"/>
                <a:cs typeface="Times New Roman" panose="02020603050405020304" pitchFamily="18" charset="0"/>
              </a:rPr>
              <a:t>sd</a:t>
            </a:r>
            <a:r>
              <a:rPr lang="nl-NL" sz="1800" dirty="0">
                <a:effectLst/>
                <a:latin typeface="Verdana" panose="020B0604030504040204" pitchFamily="34" charset="0"/>
                <a:ea typeface="Calibri" panose="020F0502020204030204" pitchFamily="34" charset="0"/>
                <a:cs typeface="Times New Roman" panose="02020603050405020304" pitchFamily="18" charset="0"/>
              </a:rPr>
              <a:t> kaart of micro kaart gebruikt onderzoek eerst welke indeling en grootte het apparaat aan kan.</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Dit geld ook voor usb sticks die je voor andere apparaten dan een pc wil gebruiken. </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 </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nl-NL" sz="1800" kern="100" dirty="0">
              <a:effectLst/>
              <a:latin typeface="Aptos"/>
              <a:ea typeface="Aptos"/>
              <a:cs typeface="Times New Roman" panose="02020603050405020304" pitchFamily="18" charset="0"/>
            </a:endParaRPr>
          </a:p>
        </p:txBody>
      </p:sp>
      <p:sp>
        <p:nvSpPr>
          <p:cNvPr id="164" name="PlaceHolder 3"/>
          <p:cNvSpPr>
            <a:spLocks noGrp="1"/>
          </p:cNvSpPr>
          <p:nvPr>
            <p:ph type="sldNum" idx="29"/>
          </p:nvPr>
        </p:nvSpPr>
        <p:spPr>
          <a:xfrm>
            <a:off x="3884760" y="8685360"/>
            <a:ext cx="2971440" cy="458280"/>
          </a:xfrm>
          <a:prstGeom prst="rect">
            <a:avLst/>
          </a:prstGeom>
          <a:noFill/>
          <a:ln w="0">
            <a:noFill/>
          </a:ln>
        </p:spPr>
        <p:txBody>
          <a:bodyPr lIns="91440" tIns="45720" rIns="91440" bIns="45720" anchor="b">
            <a:noAutofit/>
          </a:bodyPr>
          <a:lstStyle>
            <a:lvl1pPr indent="0" algn="r" defTabSz="685800">
              <a:lnSpc>
                <a:spcPct val="100000"/>
              </a:lnSpc>
              <a:buNone/>
              <a:defRPr lang="nl-NL" sz="1200" b="0" strike="noStrike" spc="-1">
                <a:solidFill>
                  <a:schemeClr val="dk1"/>
                </a:solidFill>
                <a:latin typeface="Trebuchet MS"/>
                <a:ea typeface="+mn-ea"/>
              </a:defRPr>
            </a:lvl1pPr>
          </a:lstStyle>
          <a:p>
            <a:pPr indent="0" algn="r" defTabSz="685800">
              <a:lnSpc>
                <a:spcPct val="100000"/>
              </a:lnSpc>
              <a:buNone/>
            </a:pPr>
            <a:fld id="{D4A8AC5D-E92F-4938-8D1B-3D23DAC9352C}" type="slidenum">
              <a:rPr lang="nl-NL" sz="1200" b="0" strike="noStrike" spc="-1">
                <a:solidFill>
                  <a:schemeClr val="dk1"/>
                </a:solidFill>
                <a:latin typeface="Trebuchet MS"/>
                <a:ea typeface="+mn-ea"/>
              </a:rPr>
              <a:t>13</a:t>
            </a:fld>
            <a:endParaRPr lang="nl-NL" sz="1200" b="0" strike="noStrike" spc="-1">
              <a:solidFill>
                <a:srgbClr val="000000"/>
              </a:solidFill>
              <a:latin typeface="Times New Roman"/>
            </a:endParaRPr>
          </a:p>
        </p:txBody>
      </p:sp>
    </p:spTree>
    <p:extLst>
      <p:ext uri="{BB962C8B-B14F-4D97-AF65-F5344CB8AC3E}">
        <p14:creationId xmlns:p14="http://schemas.microsoft.com/office/powerpoint/2010/main" val="131550130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9" name="PlaceHolder 1"/>
          <p:cNvSpPr>
            <a:spLocks noGrp="1" noRot="1" noChangeAspect="1"/>
          </p:cNvSpPr>
          <p:nvPr>
            <p:ph type="sldImg"/>
          </p:nvPr>
        </p:nvSpPr>
        <p:spPr>
          <a:xfrm>
            <a:off x="685800" y="1143000"/>
            <a:ext cx="5486400" cy="3086100"/>
          </a:xfrm>
          <a:prstGeom prst="rect">
            <a:avLst/>
          </a:prstGeom>
          <a:ln w="0">
            <a:noFill/>
          </a:ln>
        </p:spPr>
      </p:sp>
      <p:sp>
        <p:nvSpPr>
          <p:cNvPr id="160" name="PlaceHolder 2"/>
          <p:cNvSpPr>
            <a:spLocks noGrp="1"/>
          </p:cNvSpPr>
          <p:nvPr>
            <p:ph type="body"/>
          </p:nvPr>
        </p:nvSpPr>
        <p:spPr>
          <a:xfrm>
            <a:off x="685800" y="4400640"/>
            <a:ext cx="5486040" cy="3600000"/>
          </a:xfrm>
          <a:prstGeom prst="rect">
            <a:avLst/>
          </a:prstGeom>
          <a:noFill/>
          <a:ln w="0">
            <a:noFill/>
          </a:ln>
        </p:spPr>
        <p:txBody>
          <a:bodyPr lIns="91440" tIns="45720" rIns="91440" bIns="45720" anchor="t">
            <a:noAutofit/>
          </a:bodyPr>
          <a:lstStyle/>
          <a:p>
            <a:r>
              <a:rPr lang="nl-NL" sz="1800" dirty="0">
                <a:effectLst/>
                <a:latin typeface="Verdana" panose="020B0604030504040204" pitchFamily="34" charset="0"/>
                <a:ea typeface="Calibri" panose="020F0502020204030204" pitchFamily="34" charset="0"/>
                <a:cs typeface="Times New Roman" panose="02020603050405020304" pitchFamily="18" charset="0"/>
              </a:rPr>
              <a:t>Pagina 14</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 </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err="1">
                <a:effectLst/>
                <a:latin typeface="Verdana" panose="020B0604030504040204" pitchFamily="34" charset="0"/>
                <a:ea typeface="Calibri" panose="020F0502020204030204" pitchFamily="34" charset="0"/>
                <a:cs typeface="Times New Roman" panose="02020603050405020304" pitchFamily="18" charset="0"/>
              </a:rPr>
              <a:t>Adware</a:t>
            </a:r>
            <a:r>
              <a:rPr lang="nl-NL" sz="1800" dirty="0">
                <a:effectLst/>
                <a:latin typeface="Verdana" panose="020B0604030504040204" pitchFamily="34" charset="0"/>
                <a:ea typeface="Calibri" panose="020F0502020204030204" pitchFamily="34" charset="0"/>
                <a:cs typeface="Times New Roman" panose="02020603050405020304" pitchFamily="18" charset="0"/>
              </a:rPr>
              <a:t> en malware</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 </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Door </a:t>
            </a:r>
            <a:r>
              <a:rPr lang="nl-NL" sz="1800" dirty="0" err="1">
                <a:effectLst/>
                <a:latin typeface="Verdana" panose="020B0604030504040204" pitchFamily="34" charset="0"/>
                <a:ea typeface="Calibri" panose="020F0502020204030204" pitchFamily="34" charset="0"/>
                <a:cs typeface="Times New Roman" panose="02020603050405020304" pitchFamily="18" charset="0"/>
              </a:rPr>
              <a:t>adware</a:t>
            </a:r>
            <a:r>
              <a:rPr lang="nl-NL" sz="1800" dirty="0">
                <a:effectLst/>
                <a:latin typeface="Verdana" panose="020B0604030504040204" pitchFamily="34" charset="0"/>
                <a:ea typeface="Calibri" panose="020F0502020204030204" pitchFamily="34" charset="0"/>
                <a:cs typeface="Times New Roman" panose="02020603050405020304" pitchFamily="18" charset="0"/>
              </a:rPr>
              <a:t> en malware kan het gebeuren dat je vreemde pop-upvensters, advertenties of ongewone gedragingen van het systeem komen.</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err="1">
                <a:effectLst/>
                <a:latin typeface="Verdana" panose="020B0604030504040204" pitchFamily="34" charset="0"/>
                <a:ea typeface="Calibri" panose="020F0502020204030204" pitchFamily="34" charset="0"/>
                <a:cs typeface="Times New Roman" panose="02020603050405020304" pitchFamily="18" charset="0"/>
              </a:rPr>
              <a:t>Adware</a:t>
            </a:r>
            <a:r>
              <a:rPr lang="nl-NL" sz="1800" dirty="0">
                <a:effectLst/>
                <a:latin typeface="Verdana" panose="020B0604030504040204" pitchFamily="34" charset="0"/>
                <a:ea typeface="Calibri" panose="020F0502020204030204" pitchFamily="34" charset="0"/>
                <a:cs typeface="Times New Roman" panose="02020603050405020304" pitchFamily="18" charset="0"/>
              </a:rPr>
              <a:t> en malware kunnen in de pc genesteld zijn tijdens het bezoeken van internet sites en of downloden en installeren van software van twijfel achtige afkomst.</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Begin eerst met een uitgebreide virus scan van de c-schijf.</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De virus scanner </a:t>
            </a:r>
            <a:r>
              <a:rPr lang="nl-NL" sz="1800" dirty="0" err="1">
                <a:effectLst/>
                <a:latin typeface="Verdana" panose="020B0604030504040204" pitchFamily="34" charset="0"/>
                <a:ea typeface="Calibri" panose="020F0502020204030204" pitchFamily="34" charset="0"/>
                <a:cs typeface="Times New Roman" panose="02020603050405020304" pitchFamily="18" charset="0"/>
              </a:rPr>
              <a:t>Defender</a:t>
            </a:r>
            <a:r>
              <a:rPr lang="nl-NL" sz="1800" dirty="0">
                <a:effectLst/>
                <a:latin typeface="Verdana" panose="020B0604030504040204" pitchFamily="34" charset="0"/>
                <a:ea typeface="Calibri" panose="020F0502020204030204" pitchFamily="34" charset="0"/>
                <a:cs typeface="Times New Roman" panose="02020603050405020304" pitchFamily="18" charset="0"/>
              </a:rPr>
              <a:t> kan je opstarten vanuit Windows instellingen of bij de verborgen pictogrammen op de taakbalk.</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Je zou malwarebytes en </a:t>
            </a:r>
            <a:r>
              <a:rPr lang="nl-NL" sz="1800" dirty="0" err="1">
                <a:effectLst/>
                <a:latin typeface="Verdana" panose="020B0604030504040204" pitchFamily="34" charset="0"/>
                <a:ea typeface="Calibri" panose="020F0502020204030204" pitchFamily="34" charset="0"/>
                <a:cs typeface="Times New Roman" panose="02020603050405020304" pitchFamily="18" charset="0"/>
              </a:rPr>
              <a:t>Adwcleaner</a:t>
            </a:r>
            <a:r>
              <a:rPr lang="nl-NL" sz="1800" dirty="0">
                <a:effectLst/>
                <a:latin typeface="Verdana" panose="020B0604030504040204" pitchFamily="34" charset="0"/>
                <a:ea typeface="Calibri" panose="020F0502020204030204" pitchFamily="34" charset="0"/>
                <a:cs typeface="Times New Roman" panose="02020603050405020304" pitchFamily="18" charset="0"/>
              </a:rPr>
              <a:t> kunnen gebruiken voor hardnekkige </a:t>
            </a:r>
            <a:r>
              <a:rPr lang="nl-NL" sz="1800" dirty="0" err="1">
                <a:effectLst/>
                <a:latin typeface="Verdana" panose="020B0604030504040204" pitchFamily="34" charset="0"/>
                <a:ea typeface="Calibri" panose="020F0502020204030204" pitchFamily="34" charset="0"/>
                <a:cs typeface="Times New Roman" panose="02020603050405020304" pitchFamily="18" charset="0"/>
              </a:rPr>
              <a:t>adware</a:t>
            </a:r>
            <a:r>
              <a:rPr lang="nl-NL" sz="1800" dirty="0">
                <a:effectLst/>
                <a:latin typeface="Verdana" panose="020B0604030504040204" pitchFamily="34" charset="0"/>
                <a:ea typeface="Calibri" panose="020F0502020204030204" pitchFamily="34" charset="0"/>
                <a:cs typeface="Times New Roman" panose="02020603050405020304" pitchFamily="18" charset="0"/>
              </a:rPr>
              <a:t>.</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Je kan nog de extensies bij extensiesbeheer kunnen nakijken om extensies die niet bij jou bekend zijn te verwijderen.</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Als de reclame pop-ups nog niet weg zijn zou je bij de browser instellingen de instellingen kunnen </a:t>
            </a:r>
            <a:r>
              <a:rPr lang="nl-NL" sz="1800" dirty="0" err="1">
                <a:effectLst/>
                <a:latin typeface="Verdana" panose="020B0604030504040204" pitchFamily="34" charset="0"/>
                <a:ea typeface="Calibri" panose="020F0502020204030204" pitchFamily="34" charset="0"/>
                <a:cs typeface="Times New Roman" panose="02020603050405020304" pitchFamily="18" charset="0"/>
              </a:rPr>
              <a:t>risetten</a:t>
            </a:r>
            <a:r>
              <a:rPr lang="nl-NL" sz="1800" dirty="0">
                <a:effectLst/>
                <a:latin typeface="Verdana" panose="020B0604030504040204" pitchFamily="34" charset="0"/>
                <a:ea typeface="Calibri" panose="020F0502020204030204" pitchFamily="34" charset="0"/>
                <a:cs typeface="Times New Roman" panose="02020603050405020304" pitchFamily="18" charset="0"/>
              </a:rPr>
              <a:t>.</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Om in de toekomst deze reclame pop-ups te voorkomen zou de </a:t>
            </a:r>
            <a:r>
              <a:rPr lang="nl-NL" sz="1800" dirty="0" err="1">
                <a:effectLst/>
                <a:latin typeface="Verdana" panose="020B0604030504040204" pitchFamily="34" charset="0"/>
                <a:ea typeface="Calibri" panose="020F0502020204030204" pitchFamily="34" charset="0"/>
                <a:cs typeface="Times New Roman" panose="02020603050405020304" pitchFamily="18" charset="0"/>
              </a:rPr>
              <a:t>de</a:t>
            </a:r>
            <a:r>
              <a:rPr lang="nl-NL" sz="1800" dirty="0">
                <a:effectLst/>
                <a:latin typeface="Verdana" panose="020B0604030504040204" pitchFamily="34" charset="0"/>
                <a:ea typeface="Calibri" panose="020F0502020204030204" pitchFamily="34" charset="0"/>
                <a:cs typeface="Times New Roman" panose="02020603050405020304" pitchFamily="18" charset="0"/>
              </a:rPr>
              <a:t> programma’s </a:t>
            </a:r>
            <a:r>
              <a:rPr lang="nl-NL" sz="1800" dirty="0" err="1">
                <a:effectLst/>
                <a:latin typeface="Verdana" panose="020B0604030504040204" pitchFamily="34" charset="0"/>
                <a:ea typeface="Calibri" panose="020F0502020204030204" pitchFamily="34" charset="0"/>
                <a:cs typeface="Times New Roman" panose="02020603050405020304" pitchFamily="18" charset="0"/>
              </a:rPr>
              <a:t>Adblokker</a:t>
            </a:r>
            <a:r>
              <a:rPr lang="nl-NL" sz="1800" dirty="0">
                <a:effectLst/>
                <a:latin typeface="Verdana" panose="020B0604030504040204" pitchFamily="34" charset="0"/>
                <a:ea typeface="Calibri" panose="020F0502020204030204" pitchFamily="34" charset="0"/>
                <a:cs typeface="Times New Roman" panose="02020603050405020304" pitchFamily="18" charset="0"/>
              </a:rPr>
              <a:t> en </a:t>
            </a:r>
            <a:r>
              <a:rPr lang="nl-NL" sz="1800" dirty="0" err="1">
                <a:effectLst/>
                <a:latin typeface="Verdana" panose="020B0604030504040204" pitchFamily="34" charset="0"/>
                <a:ea typeface="Calibri" panose="020F0502020204030204" pitchFamily="34" charset="0"/>
                <a:cs typeface="Times New Roman" panose="02020603050405020304" pitchFamily="18" charset="0"/>
              </a:rPr>
              <a:t>Ghostery</a:t>
            </a:r>
            <a:r>
              <a:rPr lang="nl-NL" sz="1800" dirty="0">
                <a:effectLst/>
                <a:latin typeface="Verdana" panose="020B0604030504040204" pitchFamily="34" charset="0"/>
                <a:ea typeface="Calibri" panose="020F0502020204030204" pitchFamily="34" charset="0"/>
                <a:cs typeface="Times New Roman" panose="02020603050405020304" pitchFamily="18" charset="0"/>
              </a:rPr>
              <a:t> van internet kunnen downloaden en toe voegen aan jou extensies.</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Ze zijn gratis en vangen al heel veel reclame pop-ups af.</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Er worden ook wel eens reclame pop-ups verstopt in de meldingen van de taakbalk.</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Om alle meldingen op uit te zetten doe je als volgt. </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Dan zullen er ook geen reclame pop-ups er door heen komen.</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Klik op de datum en tijd van de taakbalk.</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Klik vervolgens met de rechter muisknop in het vakje meldingen.</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Klik nu “instellingen voor meldingen” aan.</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Nu zit je in </a:t>
            </a:r>
            <a:r>
              <a:rPr lang="nl-NL" sz="1800" dirty="0" err="1">
                <a:effectLst/>
                <a:latin typeface="Verdana" panose="020B0604030504040204" pitchFamily="34" charset="0"/>
                <a:ea typeface="Calibri" panose="020F0502020204030204" pitchFamily="34" charset="0"/>
                <a:cs typeface="Times New Roman" panose="02020603050405020304" pitchFamily="18" charset="0"/>
              </a:rPr>
              <a:t>windows</a:t>
            </a:r>
            <a:r>
              <a:rPr lang="nl-NL" sz="1800" dirty="0">
                <a:effectLst/>
                <a:latin typeface="Verdana" panose="020B0604030504040204" pitchFamily="34" charset="0"/>
                <a:ea typeface="Calibri" panose="020F0502020204030204" pitchFamily="34" charset="0"/>
                <a:cs typeface="Times New Roman" panose="02020603050405020304" pitchFamily="18" charset="0"/>
              </a:rPr>
              <a:t> instellingen systeem, meldingen.</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Zet nu meldingen en niet storen op uit.</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Er zullen nu geen reclame pop-ups meer door komen.</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Als laatste zou je in het register kunnen zoeken naar onderdelen waar deze reclame door wordt opgestart.</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Je ga dan als volg te werk.</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Probeer een trefwoord of naam te vinden waarop het programma of site word opgestart.</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Ga daar op zoeken met ctrl + </a:t>
            </a:r>
            <a:r>
              <a:rPr lang="nl-NL" sz="1800" dirty="0" err="1">
                <a:effectLst/>
                <a:latin typeface="Verdana" panose="020B0604030504040204" pitchFamily="34" charset="0"/>
                <a:ea typeface="Calibri" panose="020F0502020204030204" pitchFamily="34" charset="0"/>
                <a:cs typeface="Times New Roman" panose="02020603050405020304" pitchFamily="18" charset="0"/>
              </a:rPr>
              <a:t>ef</a:t>
            </a:r>
            <a:r>
              <a:rPr lang="nl-NL" sz="1800" dirty="0">
                <a:effectLst/>
                <a:latin typeface="Verdana" panose="020B0604030504040204" pitchFamily="34" charset="0"/>
                <a:ea typeface="Calibri" panose="020F0502020204030204" pitchFamily="34" charset="0"/>
                <a:cs typeface="Times New Roman" panose="02020603050405020304" pitchFamily="18" charset="0"/>
              </a:rPr>
              <a:t>.</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Haal de hele regel weg dat je gevonden heb.</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Met F3 kan je de volgende op zoeken.</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Vaak komt die meerdere keren voor.</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Als het zoeken aangeeft dat alles is doorzocht ben je klaar.</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Regels in de register verwijderen is niet zonder risico.</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Je kan hiermee onderdelen van Windows verwijderen en dat er onderdelen niet meer werken.</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 </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61" name="PlaceHolder 3"/>
          <p:cNvSpPr>
            <a:spLocks noGrp="1"/>
          </p:cNvSpPr>
          <p:nvPr>
            <p:ph type="sldNum" idx="28"/>
          </p:nvPr>
        </p:nvSpPr>
        <p:spPr>
          <a:xfrm>
            <a:off x="3884760" y="8685360"/>
            <a:ext cx="2971440" cy="458280"/>
          </a:xfrm>
          <a:prstGeom prst="rect">
            <a:avLst/>
          </a:prstGeom>
          <a:noFill/>
          <a:ln w="0">
            <a:noFill/>
          </a:ln>
        </p:spPr>
        <p:txBody>
          <a:bodyPr lIns="91440" tIns="45720" rIns="91440" bIns="45720" anchor="b">
            <a:noAutofit/>
          </a:bodyPr>
          <a:lstStyle>
            <a:lvl1pPr indent="0" algn="r" defTabSz="685800">
              <a:lnSpc>
                <a:spcPct val="100000"/>
              </a:lnSpc>
              <a:buNone/>
              <a:defRPr lang="nl-NL" sz="1200" b="0" strike="noStrike" spc="-1">
                <a:solidFill>
                  <a:schemeClr val="dk1"/>
                </a:solidFill>
                <a:latin typeface="Trebuchet MS"/>
                <a:ea typeface="+mn-ea"/>
              </a:defRPr>
            </a:lvl1pPr>
          </a:lstStyle>
          <a:p>
            <a:pPr indent="0" algn="r" defTabSz="685800">
              <a:lnSpc>
                <a:spcPct val="100000"/>
              </a:lnSpc>
              <a:buNone/>
            </a:pPr>
            <a:fld id="{9DC9AA3B-36A5-495A-91C4-FB3833CE17C6}" type="slidenum">
              <a:rPr lang="nl-NL" sz="1200" b="0" strike="noStrike" spc="-1">
                <a:solidFill>
                  <a:schemeClr val="dk1"/>
                </a:solidFill>
                <a:latin typeface="Trebuchet MS"/>
                <a:ea typeface="+mn-ea"/>
              </a:rPr>
              <a:t>14</a:t>
            </a:fld>
            <a:endParaRPr lang="nl-NL" sz="1200" b="0" strike="noStrike" spc="-1">
              <a:solidFill>
                <a:srgbClr val="000000"/>
              </a:solidFill>
              <a:latin typeface="Times New Roman"/>
            </a:endParaRPr>
          </a:p>
        </p:txBody>
      </p:sp>
    </p:spTree>
    <p:extLst>
      <p:ext uri="{BB962C8B-B14F-4D97-AF65-F5344CB8AC3E}">
        <p14:creationId xmlns:p14="http://schemas.microsoft.com/office/powerpoint/2010/main" val="325557682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9" name="PlaceHolder 1"/>
          <p:cNvSpPr>
            <a:spLocks noGrp="1" noRot="1" noChangeAspect="1"/>
          </p:cNvSpPr>
          <p:nvPr>
            <p:ph type="sldImg"/>
          </p:nvPr>
        </p:nvSpPr>
        <p:spPr>
          <a:xfrm>
            <a:off x="685800" y="1143000"/>
            <a:ext cx="5486400" cy="3086100"/>
          </a:xfrm>
          <a:prstGeom prst="rect">
            <a:avLst/>
          </a:prstGeom>
          <a:ln w="0">
            <a:noFill/>
          </a:ln>
        </p:spPr>
      </p:sp>
      <p:sp>
        <p:nvSpPr>
          <p:cNvPr id="160" name="PlaceHolder 2"/>
          <p:cNvSpPr>
            <a:spLocks noGrp="1"/>
          </p:cNvSpPr>
          <p:nvPr>
            <p:ph type="body"/>
          </p:nvPr>
        </p:nvSpPr>
        <p:spPr>
          <a:xfrm>
            <a:off x="685800" y="4400640"/>
            <a:ext cx="5486040" cy="3600000"/>
          </a:xfrm>
          <a:prstGeom prst="rect">
            <a:avLst/>
          </a:prstGeom>
          <a:noFill/>
          <a:ln w="0">
            <a:noFill/>
          </a:ln>
        </p:spPr>
        <p:txBody>
          <a:bodyPr lIns="91440" tIns="45720" rIns="91440" bIns="45720" anchor="t">
            <a:noAutofit/>
          </a:bodyPr>
          <a:lstStyle/>
          <a:p>
            <a:r>
              <a:rPr lang="nl-NL" sz="1800" dirty="0">
                <a:effectLst/>
                <a:latin typeface="Verdana" panose="020B0604030504040204" pitchFamily="34" charset="0"/>
                <a:ea typeface="Calibri" panose="020F0502020204030204" pitchFamily="34" charset="0"/>
                <a:cs typeface="Times New Roman" panose="02020603050405020304" pitchFamily="18" charset="0"/>
              </a:rPr>
              <a:t>Pagina 15</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 </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Laptop accu</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 </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Als je de laptop zonder de oplader wil gebruiken kan je de gebruiksduur met simpele dingen verlengen.</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Zet de energie modus in de Windows instellingen aan.</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Dat doe je bij systeem, aan en uit door beste automatische energiebesparing in te schakelen.</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Door de helderheid van het scherm te verlagen bespaart ook veel energie van de accu.</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Programma’s die op de achtergrond draaien uitzetten bij taakbeheer (</a:t>
            </a:r>
            <a:r>
              <a:rPr lang="nl-NL" sz="1800" dirty="0" err="1">
                <a:effectLst/>
                <a:latin typeface="Verdana" panose="020B0604030504040204" pitchFamily="34" charset="0"/>
                <a:ea typeface="Calibri" panose="020F0502020204030204" pitchFamily="34" charset="0"/>
                <a:cs typeface="Times New Roman" panose="02020603050405020304" pitchFamily="18" charset="0"/>
              </a:rPr>
              <a:t>ctrl+shift+esc</a:t>
            </a:r>
            <a:r>
              <a:rPr lang="nl-NL" sz="1800" dirty="0">
                <a:effectLst/>
                <a:latin typeface="Verdana" panose="020B0604030504040204" pitchFamily="34" charset="0"/>
                <a:ea typeface="Calibri" panose="020F0502020204030204" pitchFamily="34" charset="0"/>
                <a:cs typeface="Times New Roman" panose="02020603050405020304" pitchFamily="18" charset="0"/>
              </a:rPr>
              <a:t>).</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Vermijd hoge omgeving temperaturen. Hierdoor moet de laptop extra koelen.</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Op de langer termijn zal de accu steeds meer terug lopen.</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Op het laatst zal de accu weinig stroom laden en zonder oplader heel snel terug lopen.</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Als je dan toch met een accu wil blijven werken zal je hem moeten vervangen.</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61" name="PlaceHolder 3"/>
          <p:cNvSpPr>
            <a:spLocks noGrp="1"/>
          </p:cNvSpPr>
          <p:nvPr>
            <p:ph type="sldNum" idx="28"/>
          </p:nvPr>
        </p:nvSpPr>
        <p:spPr>
          <a:xfrm>
            <a:off x="3884760" y="8685360"/>
            <a:ext cx="2971440" cy="458280"/>
          </a:xfrm>
          <a:prstGeom prst="rect">
            <a:avLst/>
          </a:prstGeom>
          <a:noFill/>
          <a:ln w="0">
            <a:noFill/>
          </a:ln>
        </p:spPr>
        <p:txBody>
          <a:bodyPr lIns="91440" tIns="45720" rIns="91440" bIns="45720" anchor="b">
            <a:noAutofit/>
          </a:bodyPr>
          <a:lstStyle>
            <a:lvl1pPr indent="0" algn="r" defTabSz="685800">
              <a:lnSpc>
                <a:spcPct val="100000"/>
              </a:lnSpc>
              <a:buNone/>
              <a:defRPr lang="nl-NL" sz="1200" b="0" strike="noStrike" spc="-1">
                <a:solidFill>
                  <a:schemeClr val="dk1"/>
                </a:solidFill>
                <a:latin typeface="Trebuchet MS"/>
                <a:ea typeface="+mn-ea"/>
              </a:defRPr>
            </a:lvl1pPr>
          </a:lstStyle>
          <a:p>
            <a:pPr indent="0" algn="r" defTabSz="685800">
              <a:lnSpc>
                <a:spcPct val="100000"/>
              </a:lnSpc>
              <a:buNone/>
            </a:pPr>
            <a:fld id="{9DC9AA3B-36A5-495A-91C4-FB3833CE17C6}" type="slidenum">
              <a:rPr lang="nl-NL" sz="1200" b="0" strike="noStrike" spc="-1">
                <a:solidFill>
                  <a:schemeClr val="dk1"/>
                </a:solidFill>
                <a:latin typeface="Trebuchet MS"/>
                <a:ea typeface="+mn-ea"/>
              </a:rPr>
              <a:t>15</a:t>
            </a:fld>
            <a:endParaRPr lang="nl-NL" sz="1200" b="0" strike="noStrike" spc="-1">
              <a:solidFill>
                <a:srgbClr val="000000"/>
              </a:solidFill>
              <a:latin typeface="Times New Roman"/>
            </a:endParaRPr>
          </a:p>
        </p:txBody>
      </p:sp>
    </p:spTree>
    <p:extLst>
      <p:ext uri="{BB962C8B-B14F-4D97-AF65-F5344CB8AC3E}">
        <p14:creationId xmlns:p14="http://schemas.microsoft.com/office/powerpoint/2010/main" val="70420611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2" name="PlaceHolder 1"/>
          <p:cNvSpPr>
            <a:spLocks noGrp="1" noRot="1" noChangeAspect="1"/>
          </p:cNvSpPr>
          <p:nvPr>
            <p:ph type="sldImg"/>
          </p:nvPr>
        </p:nvSpPr>
        <p:spPr>
          <a:xfrm>
            <a:off x="685800" y="1143000"/>
            <a:ext cx="5486400" cy="3086100"/>
          </a:xfrm>
          <a:prstGeom prst="rect">
            <a:avLst/>
          </a:prstGeom>
          <a:ln w="0">
            <a:noFill/>
          </a:ln>
        </p:spPr>
      </p:sp>
      <p:sp>
        <p:nvSpPr>
          <p:cNvPr id="163" name="PlaceHolder 2"/>
          <p:cNvSpPr>
            <a:spLocks noGrp="1"/>
          </p:cNvSpPr>
          <p:nvPr>
            <p:ph type="body"/>
          </p:nvPr>
        </p:nvSpPr>
        <p:spPr>
          <a:xfrm>
            <a:off x="685800" y="4400640"/>
            <a:ext cx="5486040" cy="3600000"/>
          </a:xfrm>
          <a:prstGeom prst="rect">
            <a:avLst/>
          </a:prstGeom>
          <a:noFill/>
          <a:ln w="0">
            <a:noFill/>
          </a:ln>
        </p:spPr>
        <p:txBody>
          <a:bodyPr lIns="91440" tIns="45720" rIns="91440" bIns="45720" anchor="t">
            <a:normAutofit fontScale="58611" lnSpcReduction="20000"/>
          </a:bodyPr>
          <a:lstStyle/>
          <a:p>
            <a:r>
              <a:rPr lang="nl-NL" sz="1800" dirty="0">
                <a:effectLst/>
                <a:latin typeface="Verdana" panose="020B0604030504040204" pitchFamily="34" charset="0"/>
                <a:ea typeface="Calibri" panose="020F0502020204030204" pitchFamily="34" charset="0"/>
                <a:cs typeface="Times New Roman" panose="02020603050405020304" pitchFamily="18" charset="0"/>
              </a:rPr>
              <a:t>Pagina 16</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 </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Verhitting</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 </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Verhitting van een pc of laptop kan uitval veroorzaken.</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De processor is beveilig op hoge temperaturen.</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Als de processor die temperaturen bereikt slaat de pc of laptop  automatisch uit.</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In principe krijgt de pc of laptop niet voldoende koeling.</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Dit kan komen dat er vennen van de koeling niet draaien of te langzaam.</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Stof de lucht toevoer stagneert.</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Ventilatie roosters dicht zitten.</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Je kan dit oplossen door de boel stofvrij te maken en kijken of er iets is die het draaien van de vennen stagneert.</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Wat nog wel eens kan gebeuren dat er bedrading tegen de vennen aan lopen.</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Een laptop heeft ook aan de onderkant lucht roosters zitten om lucht aan te voeren.</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Dus als je zo’n laptop op schoot neem worden deze luchtroosters afgesloten.</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Als je hem al op schoot wil hebben leg de laptop op een vlakke plaat waarbij de roosters lucht kunnen aanzuigen.</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 </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64" name="PlaceHolder 3"/>
          <p:cNvSpPr>
            <a:spLocks noGrp="1"/>
          </p:cNvSpPr>
          <p:nvPr>
            <p:ph type="sldNum" idx="29"/>
          </p:nvPr>
        </p:nvSpPr>
        <p:spPr>
          <a:xfrm>
            <a:off x="3884760" y="8685360"/>
            <a:ext cx="2971440" cy="458280"/>
          </a:xfrm>
          <a:prstGeom prst="rect">
            <a:avLst/>
          </a:prstGeom>
          <a:noFill/>
          <a:ln w="0">
            <a:noFill/>
          </a:ln>
        </p:spPr>
        <p:txBody>
          <a:bodyPr lIns="91440" tIns="45720" rIns="91440" bIns="45720" anchor="b">
            <a:noAutofit/>
          </a:bodyPr>
          <a:lstStyle>
            <a:lvl1pPr indent="0" algn="r" defTabSz="685800">
              <a:lnSpc>
                <a:spcPct val="100000"/>
              </a:lnSpc>
              <a:buNone/>
              <a:defRPr lang="nl-NL" sz="1200" b="0" strike="noStrike" spc="-1">
                <a:solidFill>
                  <a:schemeClr val="dk1"/>
                </a:solidFill>
                <a:latin typeface="Trebuchet MS"/>
                <a:ea typeface="+mn-ea"/>
              </a:defRPr>
            </a:lvl1pPr>
          </a:lstStyle>
          <a:p>
            <a:pPr indent="0" algn="r" defTabSz="685800">
              <a:lnSpc>
                <a:spcPct val="100000"/>
              </a:lnSpc>
              <a:buNone/>
            </a:pPr>
            <a:fld id="{D4A8AC5D-E92F-4938-8D1B-3D23DAC9352C}" type="slidenum">
              <a:rPr lang="nl-NL" sz="1200" b="0" strike="noStrike" spc="-1">
                <a:solidFill>
                  <a:schemeClr val="dk1"/>
                </a:solidFill>
                <a:latin typeface="Trebuchet MS"/>
                <a:ea typeface="+mn-ea"/>
              </a:rPr>
              <a:t>16</a:t>
            </a:fld>
            <a:endParaRPr lang="nl-NL" sz="1200" b="0" strike="noStrike" spc="-1">
              <a:solidFill>
                <a:srgbClr val="000000"/>
              </a:solidFill>
              <a:latin typeface="Times New Roman"/>
            </a:endParaRPr>
          </a:p>
        </p:txBody>
      </p:sp>
    </p:spTree>
    <p:extLst>
      <p:ext uri="{BB962C8B-B14F-4D97-AF65-F5344CB8AC3E}">
        <p14:creationId xmlns:p14="http://schemas.microsoft.com/office/powerpoint/2010/main" val="178744381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2" name="PlaceHolder 1"/>
          <p:cNvSpPr>
            <a:spLocks noGrp="1" noRot="1" noChangeAspect="1"/>
          </p:cNvSpPr>
          <p:nvPr>
            <p:ph type="sldImg"/>
          </p:nvPr>
        </p:nvSpPr>
        <p:spPr>
          <a:xfrm>
            <a:off x="685800" y="1143000"/>
            <a:ext cx="5486400" cy="3086100"/>
          </a:xfrm>
          <a:prstGeom prst="rect">
            <a:avLst/>
          </a:prstGeom>
          <a:ln w="0">
            <a:noFill/>
          </a:ln>
        </p:spPr>
      </p:sp>
      <p:sp>
        <p:nvSpPr>
          <p:cNvPr id="163" name="PlaceHolder 2"/>
          <p:cNvSpPr>
            <a:spLocks noGrp="1"/>
          </p:cNvSpPr>
          <p:nvPr>
            <p:ph type="body"/>
          </p:nvPr>
        </p:nvSpPr>
        <p:spPr>
          <a:xfrm>
            <a:off x="685800" y="4400640"/>
            <a:ext cx="5486040" cy="3600000"/>
          </a:xfrm>
          <a:prstGeom prst="rect">
            <a:avLst/>
          </a:prstGeom>
          <a:noFill/>
          <a:ln w="0">
            <a:noFill/>
          </a:ln>
        </p:spPr>
        <p:txBody>
          <a:bodyPr lIns="91440" tIns="45720" rIns="91440" bIns="45720" anchor="t">
            <a:normAutofit fontScale="28611" lnSpcReduction="20000"/>
          </a:bodyPr>
          <a:lstStyle/>
          <a:p>
            <a:r>
              <a:rPr lang="nl-NL" sz="1800" dirty="0">
                <a:effectLst/>
                <a:latin typeface="Verdana" panose="020B0604030504040204" pitchFamily="34" charset="0"/>
                <a:ea typeface="Calibri" panose="020F0502020204030204" pitchFamily="34" charset="0"/>
                <a:cs typeface="Times New Roman" panose="02020603050405020304" pitchFamily="18" charset="0"/>
              </a:rPr>
              <a:t>Pagina 17</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 </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Wachtwoorden</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 </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Wachtwoord vergeten?</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Als je echt jou wachtwoord voor het aanmelden van Windows 10 of 11 niet meer weet zijn er verschillende methoden om je wachtwoord te </a:t>
            </a:r>
            <a:r>
              <a:rPr lang="nl-NL" sz="1800" dirty="0" err="1">
                <a:effectLst/>
                <a:latin typeface="Verdana" panose="020B0604030504040204" pitchFamily="34" charset="0"/>
                <a:ea typeface="Calibri" panose="020F0502020204030204" pitchFamily="34" charset="0"/>
                <a:cs typeface="Times New Roman" panose="02020603050405020304" pitchFamily="18" charset="0"/>
              </a:rPr>
              <a:t>Risetten</a:t>
            </a:r>
            <a:r>
              <a:rPr lang="nl-NL" sz="1800" dirty="0">
                <a:effectLst/>
                <a:latin typeface="Verdana" panose="020B0604030504040204" pitchFamily="34" charset="0"/>
                <a:ea typeface="Calibri" panose="020F0502020204030204" pitchFamily="34" charset="0"/>
                <a:cs typeface="Times New Roman" panose="02020603050405020304" pitchFamily="18" charset="0"/>
              </a:rPr>
              <a:t>.</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In de meeste gevallen dient je een Microsoft-account te hebben.</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Jou Windows-account is namelijk gekoppeld aan je Microsoft-account.</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De eenvoudigste methoden om je wachtwoord te resetten is de volgende.</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Je gaat op een telefoon of ander apparaat naar: https: account.live.com, password, reset</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Kies "Ik ben mijn wachtwoord vergeten".</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Vul je Microsoft-e-mail in.</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Kies hoe je de beveiligingscode wilt ontvangen: SMS op je telefoon of E-mail naar een hersteladres</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Voer de code in en maak een nieuw wachtwoord.</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Ga terug naar je pc en log in met het nieuwe wachtwoord.</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Bij een pc met een lokale account werkt dit natuurlijk niet. Er is geen Microsoft account aanwezig.</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Toch kan je met een wachtwoordherstelschijf je wachtwoord van jou pc resetten en vervangen.</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Je zal eerst een wachtwoordherstelschijf op een usb-stik moeten maken voordat je hem kan gebruiken. Een beetje kip ei verhaal.</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Om een wachtwoordherstelschijf te maken ga je naar Start, Windows instellingen, Windows toets + s of Vergrootglas op de taakbalk. </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Doet een usb-stik in de pc. </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Je type boven in scherm “wachtwoordherstelschijf maken”. </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Als je nu op “wachtwoordherstelschijf maken” klikt start het programma op. Je volgt de instructies. Het huidige wachtwoord opgeven is om te bevestigen dat jij de eigenaar bent van het account.</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Mocht je in de toekomst het wachtwoord niet meer weten. </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Steek de usb-stik in de pc, start de pc op en kies voor wachtwoord opnieuw instellen. </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Bevestig dat de goede usb-stik in de pc zit.</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Het programma komt nu vanzelf te voorschijn om je wachtwoord te wijzigen. </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Je krijgt het voorstel om het nieuwe wachtwoord 2 maal in te vullen en maak een geheugen steun regel er bij. Bijvoorbeeld “Wat is de voornaam van Opa in kleine letters”.</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Je opent Windows nu met het nieuw wachtwoord en je zit er weer in.</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De wachtwoordherstelschijf is een volgende keer gewoon weer te gebruiken ondanks dat je het wachtwoord heb veranderd.</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Zie lezerstip 61</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 </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Om een 2</a:t>
            </a:r>
            <a:r>
              <a:rPr lang="nl-NL" sz="1800" baseline="30000" dirty="0">
                <a:effectLst/>
                <a:latin typeface="Verdana" panose="020B0604030504040204" pitchFamily="34" charset="0"/>
                <a:ea typeface="Calibri" panose="020F0502020204030204" pitchFamily="34" charset="0"/>
                <a:cs typeface="Times New Roman" panose="02020603050405020304" pitchFamily="18" charset="0"/>
              </a:rPr>
              <a:t>de</a:t>
            </a:r>
            <a:r>
              <a:rPr lang="nl-NL" sz="1800" dirty="0">
                <a:effectLst/>
                <a:latin typeface="Verdana" panose="020B0604030504040204" pitchFamily="34" charset="0"/>
                <a:ea typeface="Calibri" panose="020F0502020204030204" pitchFamily="34" charset="0"/>
                <a:cs typeface="Times New Roman" panose="02020603050405020304" pitchFamily="18" charset="0"/>
              </a:rPr>
              <a:t> manier van aanmelden bij </a:t>
            </a:r>
            <a:r>
              <a:rPr lang="nl-NL" sz="1800" dirty="0" err="1">
                <a:effectLst/>
                <a:latin typeface="Verdana" panose="020B0604030504040204" pitchFamily="34" charset="0"/>
                <a:ea typeface="Calibri" panose="020F0502020204030204" pitchFamily="34" charset="0"/>
                <a:cs typeface="Times New Roman" panose="02020603050405020304" pitchFamily="18" charset="0"/>
              </a:rPr>
              <a:t>windows</a:t>
            </a:r>
            <a:r>
              <a:rPr lang="nl-NL" sz="1800" dirty="0">
                <a:effectLst/>
                <a:latin typeface="Verdana" panose="020B0604030504040204" pitchFamily="34" charset="0"/>
                <a:ea typeface="Calibri" panose="020F0502020204030204" pitchFamily="34" charset="0"/>
                <a:cs typeface="Times New Roman" panose="02020603050405020304" pitchFamily="18" charset="0"/>
              </a:rPr>
              <a:t> te hebben is om een pincode aan te maken voor het aanmelden van </a:t>
            </a:r>
            <a:r>
              <a:rPr lang="nl-NL" sz="1800" dirty="0" err="1">
                <a:effectLst/>
                <a:latin typeface="Verdana" panose="020B0604030504040204" pitchFamily="34" charset="0"/>
                <a:ea typeface="Calibri" panose="020F0502020204030204" pitchFamily="34" charset="0"/>
                <a:cs typeface="Times New Roman" panose="02020603050405020304" pitchFamily="18" charset="0"/>
              </a:rPr>
              <a:t>windows</a:t>
            </a:r>
            <a:r>
              <a:rPr lang="nl-NL" sz="1800" dirty="0">
                <a:effectLst/>
                <a:latin typeface="Verdana" panose="020B0604030504040204" pitchFamily="34" charset="0"/>
                <a:ea typeface="Calibri" panose="020F0502020204030204" pitchFamily="34" charset="0"/>
                <a:cs typeface="Times New Roman" panose="02020603050405020304" pitchFamily="18" charset="0"/>
              </a:rPr>
              <a:t>.</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Een pin aanmaken kan je bij: </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Instellingen, Accounts, </a:t>
            </a:r>
            <a:r>
              <a:rPr lang="nl-NL" sz="1800" dirty="0" err="1">
                <a:effectLst/>
                <a:latin typeface="Verdana" panose="020B0604030504040204" pitchFamily="34" charset="0"/>
                <a:ea typeface="Calibri" panose="020F0502020204030204" pitchFamily="34" charset="0"/>
                <a:cs typeface="Times New Roman" panose="02020603050405020304" pitchFamily="18" charset="0"/>
              </a:rPr>
              <a:t>Aanmeldensopties</a:t>
            </a:r>
            <a:r>
              <a:rPr lang="nl-NL" sz="1800" dirty="0">
                <a:effectLst/>
                <a:latin typeface="Verdana" panose="020B0604030504040204" pitchFamily="34" charset="0"/>
                <a:ea typeface="Calibri" panose="020F0502020204030204" pitchFamily="34" charset="0"/>
                <a:cs typeface="Times New Roman" panose="02020603050405020304" pitchFamily="18" charset="0"/>
              </a:rPr>
              <a:t>, Pincode (Windows Hallo).</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Klik dan op “Instellen”. </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Vervolgens kan je een pincode aanmaken van minstens 4 cijfers.</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Kies dan iets simpels zoals jou postcode, geboorte datum of bouwjaar.</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Als je Windows opstart zal hij in vervolg naar de pincode vragen. </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Je kan bij het aanmelden aangeven dat je op een andere wijze wil aanmelden. </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Je kan dan kiezen voor wachtwoord of pin.</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In de Windows instellingen kan je beide altijd weer wijzigen en als je wil de pin verwijderen.</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Met een pin heb je in ieder geval een tweede optie om in Windows te komen.</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Zie lezerstip 57</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 </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nl-NL" sz="1800" b="0" i="0" u="none" strike="noStrike" baseline="0" dirty="0">
              <a:latin typeface="CIDFont+F1"/>
            </a:endParaRPr>
          </a:p>
        </p:txBody>
      </p:sp>
      <p:sp>
        <p:nvSpPr>
          <p:cNvPr id="164" name="PlaceHolder 3"/>
          <p:cNvSpPr>
            <a:spLocks noGrp="1"/>
          </p:cNvSpPr>
          <p:nvPr>
            <p:ph type="sldNum" idx="29"/>
          </p:nvPr>
        </p:nvSpPr>
        <p:spPr>
          <a:xfrm>
            <a:off x="3884760" y="8685360"/>
            <a:ext cx="2971440" cy="458280"/>
          </a:xfrm>
          <a:prstGeom prst="rect">
            <a:avLst/>
          </a:prstGeom>
          <a:noFill/>
          <a:ln w="0">
            <a:noFill/>
          </a:ln>
        </p:spPr>
        <p:txBody>
          <a:bodyPr lIns="91440" tIns="45720" rIns="91440" bIns="45720" anchor="b">
            <a:noAutofit/>
          </a:bodyPr>
          <a:lstStyle>
            <a:lvl1pPr indent="0" algn="r" defTabSz="685800">
              <a:lnSpc>
                <a:spcPct val="100000"/>
              </a:lnSpc>
              <a:buNone/>
              <a:defRPr lang="nl-NL" sz="1200" b="0" strike="noStrike" spc="-1">
                <a:solidFill>
                  <a:schemeClr val="dk1"/>
                </a:solidFill>
                <a:latin typeface="Trebuchet MS"/>
                <a:ea typeface="+mn-ea"/>
              </a:defRPr>
            </a:lvl1pPr>
          </a:lstStyle>
          <a:p>
            <a:pPr indent="0" algn="r" defTabSz="685800">
              <a:lnSpc>
                <a:spcPct val="100000"/>
              </a:lnSpc>
              <a:buNone/>
            </a:pPr>
            <a:fld id="{D4A8AC5D-E92F-4938-8D1B-3D23DAC9352C}" type="slidenum">
              <a:rPr lang="nl-NL" sz="1200" b="0" strike="noStrike" spc="-1">
                <a:solidFill>
                  <a:schemeClr val="dk1"/>
                </a:solidFill>
                <a:latin typeface="Trebuchet MS"/>
                <a:ea typeface="+mn-ea"/>
              </a:rPr>
              <a:t>17</a:t>
            </a:fld>
            <a:endParaRPr lang="nl-NL" sz="1200" b="0" strike="noStrike" spc="-1">
              <a:solidFill>
                <a:srgbClr val="000000"/>
              </a:solidFill>
              <a:latin typeface="Times New Roman"/>
            </a:endParaRPr>
          </a:p>
        </p:txBody>
      </p:sp>
    </p:spTree>
    <p:extLst>
      <p:ext uri="{BB962C8B-B14F-4D97-AF65-F5344CB8AC3E}">
        <p14:creationId xmlns:p14="http://schemas.microsoft.com/office/powerpoint/2010/main" val="88953730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2" name="PlaceHolder 1"/>
          <p:cNvSpPr>
            <a:spLocks noGrp="1" noRot="1" noChangeAspect="1"/>
          </p:cNvSpPr>
          <p:nvPr>
            <p:ph type="sldImg"/>
          </p:nvPr>
        </p:nvSpPr>
        <p:spPr>
          <a:xfrm>
            <a:off x="685800" y="1143000"/>
            <a:ext cx="5486400" cy="3086100"/>
          </a:xfrm>
          <a:prstGeom prst="rect">
            <a:avLst/>
          </a:prstGeom>
          <a:ln w="0">
            <a:noFill/>
          </a:ln>
        </p:spPr>
      </p:sp>
      <p:sp>
        <p:nvSpPr>
          <p:cNvPr id="163" name="PlaceHolder 2"/>
          <p:cNvSpPr>
            <a:spLocks noGrp="1"/>
          </p:cNvSpPr>
          <p:nvPr>
            <p:ph type="body"/>
          </p:nvPr>
        </p:nvSpPr>
        <p:spPr>
          <a:xfrm>
            <a:off x="685800" y="4400640"/>
            <a:ext cx="5486040" cy="3600000"/>
          </a:xfrm>
          <a:prstGeom prst="rect">
            <a:avLst/>
          </a:prstGeom>
          <a:noFill/>
          <a:ln w="0">
            <a:noFill/>
          </a:ln>
        </p:spPr>
        <p:txBody>
          <a:bodyPr lIns="91440" tIns="45720" rIns="91440" bIns="45720" anchor="t">
            <a:normAutofit fontScale="36111" lnSpcReduction="20000"/>
          </a:bodyPr>
          <a:lstStyle/>
          <a:p>
            <a:r>
              <a:rPr lang="nl-NL" sz="1800" dirty="0">
                <a:effectLst/>
                <a:latin typeface="Verdana" panose="020B0604030504040204" pitchFamily="34" charset="0"/>
                <a:ea typeface="Calibri" panose="020F0502020204030204" pitchFamily="34" charset="0"/>
                <a:cs typeface="Times New Roman" panose="02020603050405020304" pitchFamily="18" charset="0"/>
              </a:rPr>
              <a:t>Pagina 18</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 </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Blauwe scherm</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 </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Als je in het Windows Recovery Environment (</a:t>
            </a:r>
            <a:r>
              <a:rPr lang="nl-NL" sz="1800" dirty="0" err="1">
                <a:effectLst/>
                <a:latin typeface="Verdana" panose="020B0604030504040204" pitchFamily="34" charset="0"/>
                <a:ea typeface="Calibri" panose="020F0502020204030204" pitchFamily="34" charset="0"/>
                <a:cs typeface="Times New Roman" panose="02020603050405020304" pitchFamily="18" charset="0"/>
              </a:rPr>
              <a:t>WinRE</a:t>
            </a:r>
            <a:r>
              <a:rPr lang="nl-NL" sz="1800" dirty="0">
                <a:effectLst/>
                <a:latin typeface="Verdana" panose="020B0604030504040204" pitchFamily="34" charset="0"/>
                <a:ea typeface="Calibri" panose="020F0502020204030204" pitchFamily="34" charset="0"/>
                <a:cs typeface="Times New Roman" panose="02020603050405020304" pitchFamily="18" charset="0"/>
              </a:rPr>
              <a:t>) komt, ook wel het blauwe scherm genoemd, dan heb je een stevig probleem in Windows.</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In deze omgeving heb je nog heel veel mogelijkheden om Windows weer in de benen te krijgen. </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Onder andere.</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Met Systeemherstel kan je de pc terug zetten naar een situatie waarin alles nog goed werkte. </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Snel machineherstel gaat de pc onderzoeken op fouten en zo nodig herstellen. </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De Opstart tijdelijk aan te passen naar bijvoorbeeld Windows in de veilige mode.</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Opdrachtprompt om bijvoorbeeld de SFC, DICM en CHKDSK uit te voeren.</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Reset deze pc waardoor Windows 11 opnieuw wordt geïnstalleerd met een optie om je persoonlijke bestanden te behouden of niet.</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Instellingen voor </a:t>
            </a:r>
            <a:r>
              <a:rPr lang="nl-NL" sz="1800" dirty="0" err="1">
                <a:effectLst/>
                <a:latin typeface="Verdana" panose="020B0604030504040204" pitchFamily="34" charset="0"/>
                <a:ea typeface="Calibri" panose="020F0502020204030204" pitchFamily="34" charset="0"/>
                <a:cs typeface="Times New Roman" panose="02020603050405020304" pitchFamily="18" charset="0"/>
              </a:rPr>
              <a:t>Uefi</a:t>
            </a:r>
            <a:r>
              <a:rPr lang="nl-NL" sz="1800" dirty="0">
                <a:effectLst/>
                <a:latin typeface="Verdana" panose="020B0604030504040204" pitchFamily="34" charset="0"/>
                <a:ea typeface="Calibri" panose="020F0502020204030204" pitchFamily="34" charset="0"/>
                <a:cs typeface="Times New Roman" panose="02020603050405020304" pitchFamily="18" charset="0"/>
              </a:rPr>
              <a:t>-firmware. </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Uiteindelijk kom je in de bios terecht. </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Je zou je boet volgorde kunnen wijzigen om van een ander apparaat te kunnen opstarten.</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Teruggaan naar een eerdere versie van Windows. Bijvoorbeeld Windows 10. </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Laatste updates ongedaan maken.</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Herstellen met systeemkopie back-up is het terug plaatsen van een Windows </a:t>
            </a:r>
            <a:r>
              <a:rPr lang="nl-NL" sz="1800" dirty="0" err="1">
                <a:effectLst/>
                <a:latin typeface="Verdana" panose="020B0604030504040204" pitchFamily="34" charset="0"/>
                <a:ea typeface="Calibri" panose="020F0502020204030204" pitchFamily="34" charset="0"/>
                <a:cs typeface="Times New Roman" panose="02020603050405020304" pitchFamily="18" charset="0"/>
              </a:rPr>
              <a:t>backup</a:t>
            </a:r>
            <a:r>
              <a:rPr lang="nl-NL" sz="1800" dirty="0">
                <a:effectLst/>
                <a:latin typeface="Verdana" panose="020B0604030504040204" pitchFamily="34" charset="0"/>
                <a:ea typeface="Calibri" panose="020F0502020204030204" pitchFamily="34" charset="0"/>
                <a:cs typeface="Times New Roman" panose="02020603050405020304" pitchFamily="18" charset="0"/>
              </a:rPr>
              <a:t>. </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Deze kopie van jou systeem zal je al eens in Windows gemaakt moeten hebben wil je deze optie kunnen gebruiken.</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Weet dat zo’n back-up een moment opname is van hoe jou systeem toen was. </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Hierdoor kunnen enige onderdelen verloren gaan. </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Onder andere Recent geïnstalleerde programma’s, mogelijk e-mails en documenten van bijvoorbeeld Exel en </a:t>
            </a:r>
            <a:r>
              <a:rPr lang="nl-NL" sz="1800" dirty="0" err="1">
                <a:effectLst/>
                <a:latin typeface="Verdana" panose="020B0604030504040204" pitchFamily="34" charset="0"/>
                <a:ea typeface="Calibri" panose="020F0502020204030204" pitchFamily="34" charset="0"/>
                <a:cs typeface="Times New Roman" panose="02020603050405020304" pitchFamily="18" charset="0"/>
              </a:rPr>
              <a:t>Weurdt</a:t>
            </a:r>
            <a:r>
              <a:rPr lang="nl-NL" sz="1800" dirty="0">
                <a:effectLst/>
                <a:latin typeface="Verdana" panose="020B0604030504040204" pitchFamily="34" charset="0"/>
                <a:ea typeface="Calibri" panose="020F0502020204030204" pitchFamily="34" charset="0"/>
                <a:cs typeface="Times New Roman" panose="02020603050405020304" pitchFamily="18" charset="0"/>
              </a:rPr>
              <a:t>.</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 </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Er zijn 4 methodes om in Windows recovery environment te komen.</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Methode 1.</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Via Windows instellingen, systeem, systeemherstel, geavanceerd opstartopties, nu opnieuw opstarten.</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Methode 2</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Je komt hier terecht via: Shift + Opnieuw Windows opstarten.</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Methode 3</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Via </a:t>
            </a:r>
            <a:r>
              <a:rPr lang="nl-NL" sz="1800" dirty="0" err="1">
                <a:effectLst/>
                <a:latin typeface="Verdana" panose="020B0604030504040204" pitchFamily="34" charset="0"/>
                <a:ea typeface="Calibri" panose="020F0502020204030204" pitchFamily="34" charset="0"/>
                <a:cs typeface="Times New Roman" panose="02020603050405020304" pitchFamily="18" charset="0"/>
              </a:rPr>
              <a:t>windowstoets</a:t>
            </a:r>
            <a:r>
              <a:rPr lang="nl-NL" sz="1800" dirty="0">
                <a:effectLst/>
                <a:latin typeface="Verdana" panose="020B0604030504040204" pitchFamily="34" charset="0"/>
                <a:ea typeface="Calibri" panose="020F0502020204030204" pitchFamily="34" charset="0"/>
                <a:cs typeface="Times New Roman" panose="02020603050405020304" pitchFamily="18" charset="0"/>
              </a:rPr>
              <a:t> + r, typ nu “</a:t>
            </a:r>
            <a:r>
              <a:rPr lang="nl-NL" sz="1800" dirty="0" err="1">
                <a:effectLst/>
                <a:latin typeface="Verdana" panose="020B0604030504040204" pitchFamily="34" charset="0"/>
                <a:ea typeface="Calibri" panose="020F0502020204030204" pitchFamily="34" charset="0"/>
                <a:cs typeface="Times New Roman" panose="02020603050405020304" pitchFamily="18" charset="0"/>
              </a:rPr>
              <a:t>msconfig</a:t>
            </a:r>
            <a:r>
              <a:rPr lang="nl-NL" sz="1800" dirty="0">
                <a:effectLst/>
                <a:latin typeface="Verdana" panose="020B0604030504040204" pitchFamily="34" charset="0"/>
                <a:ea typeface="Calibri" panose="020F0502020204030204" pitchFamily="34" charset="0"/>
                <a:cs typeface="Times New Roman" panose="02020603050405020304" pitchFamily="18" charset="0"/>
              </a:rPr>
              <a:t>”, vink nu “veilige mode” en ok.</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Methode 4</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Na 3 keer mislukte opstartpoging.</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 </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Kies de optie “Probleem oplossen”, “Geavanceerde opties”, Kies hier één van de opties. </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Je kan hier nog meer herstel opties weergeven om een Windows back-up terug te zetten.</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Bij “Deze pc opnieuw instellen” kan je er voor kiezen Windows opnieuw te installeren.</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Bij “Een apparaat gebruiken” Kan je de pc opnieuw laten opstarten van USB, harddisk of cd of dvd speler.</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Als laatste zal het formatteren van de c-schijf of zo nodig het vervangen van de c-schijf en het opnieuw installeren van Windows 11 over blijven. </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Het enige positieve hieraan is dat je veel ruimte op de harddisk en een snellere Windows er voor terug krijg.</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Omdat een systeem herstelpunt maken, een image of een Windows back up maken van jou systeem enige voorbereiding in Windows vergt zal ik ze wat uitgebreider bespreken.</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In lezerstip 67 kan je hier meer overlezen.</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 </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nl-NL" sz="1800" b="0" i="0" u="none" strike="noStrike" baseline="0" dirty="0">
              <a:latin typeface="CIDFont+F1"/>
            </a:endParaRPr>
          </a:p>
        </p:txBody>
      </p:sp>
      <p:sp>
        <p:nvSpPr>
          <p:cNvPr id="164" name="PlaceHolder 3"/>
          <p:cNvSpPr>
            <a:spLocks noGrp="1"/>
          </p:cNvSpPr>
          <p:nvPr>
            <p:ph type="sldNum" idx="29"/>
          </p:nvPr>
        </p:nvSpPr>
        <p:spPr>
          <a:xfrm>
            <a:off x="3884760" y="8685360"/>
            <a:ext cx="2971440" cy="458280"/>
          </a:xfrm>
          <a:prstGeom prst="rect">
            <a:avLst/>
          </a:prstGeom>
          <a:noFill/>
          <a:ln w="0">
            <a:noFill/>
          </a:ln>
        </p:spPr>
        <p:txBody>
          <a:bodyPr lIns="91440" tIns="45720" rIns="91440" bIns="45720" anchor="b">
            <a:noAutofit/>
          </a:bodyPr>
          <a:lstStyle>
            <a:lvl1pPr indent="0" algn="r" defTabSz="685800">
              <a:lnSpc>
                <a:spcPct val="100000"/>
              </a:lnSpc>
              <a:buNone/>
              <a:defRPr lang="nl-NL" sz="1200" b="0" strike="noStrike" spc="-1">
                <a:solidFill>
                  <a:schemeClr val="dk1"/>
                </a:solidFill>
                <a:latin typeface="Trebuchet MS"/>
                <a:ea typeface="+mn-ea"/>
              </a:defRPr>
            </a:lvl1pPr>
          </a:lstStyle>
          <a:p>
            <a:pPr indent="0" algn="r" defTabSz="685800">
              <a:lnSpc>
                <a:spcPct val="100000"/>
              </a:lnSpc>
              <a:buNone/>
            </a:pPr>
            <a:fld id="{D4A8AC5D-E92F-4938-8D1B-3D23DAC9352C}" type="slidenum">
              <a:rPr lang="nl-NL" sz="1200" b="0" strike="noStrike" spc="-1">
                <a:solidFill>
                  <a:schemeClr val="dk1"/>
                </a:solidFill>
                <a:latin typeface="Trebuchet MS"/>
                <a:ea typeface="+mn-ea"/>
              </a:rPr>
              <a:t>18</a:t>
            </a:fld>
            <a:endParaRPr lang="nl-NL" sz="1200" b="0" strike="noStrike" spc="-1">
              <a:solidFill>
                <a:srgbClr val="000000"/>
              </a:solidFill>
              <a:latin typeface="Times New Roman"/>
            </a:endParaRPr>
          </a:p>
        </p:txBody>
      </p:sp>
    </p:spTree>
    <p:extLst>
      <p:ext uri="{BB962C8B-B14F-4D97-AF65-F5344CB8AC3E}">
        <p14:creationId xmlns:p14="http://schemas.microsoft.com/office/powerpoint/2010/main" val="282627808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2" name="PlaceHolder 1"/>
          <p:cNvSpPr>
            <a:spLocks noGrp="1" noRot="1" noChangeAspect="1"/>
          </p:cNvSpPr>
          <p:nvPr>
            <p:ph type="sldImg"/>
          </p:nvPr>
        </p:nvSpPr>
        <p:spPr>
          <a:xfrm>
            <a:off x="685800" y="1143000"/>
            <a:ext cx="5486400" cy="3086100"/>
          </a:xfrm>
          <a:prstGeom prst="rect">
            <a:avLst/>
          </a:prstGeom>
          <a:ln w="0">
            <a:noFill/>
          </a:ln>
        </p:spPr>
      </p:sp>
      <p:sp>
        <p:nvSpPr>
          <p:cNvPr id="163" name="PlaceHolder 2"/>
          <p:cNvSpPr>
            <a:spLocks noGrp="1"/>
          </p:cNvSpPr>
          <p:nvPr>
            <p:ph type="body"/>
          </p:nvPr>
        </p:nvSpPr>
        <p:spPr>
          <a:xfrm>
            <a:off x="685800" y="4400640"/>
            <a:ext cx="5486040" cy="3600000"/>
          </a:xfrm>
          <a:prstGeom prst="rect">
            <a:avLst/>
          </a:prstGeom>
          <a:noFill/>
          <a:ln w="0">
            <a:noFill/>
          </a:ln>
        </p:spPr>
        <p:txBody>
          <a:bodyPr lIns="91440" tIns="45720" rIns="91440" bIns="45720" anchor="t">
            <a:normAutofit fontScale="28611" lnSpcReduction="20000"/>
          </a:bodyPr>
          <a:lstStyle/>
          <a:p>
            <a:r>
              <a:rPr lang="nl-NL" sz="1800" dirty="0">
                <a:effectLst/>
                <a:latin typeface="Verdana" panose="020B0604030504040204" pitchFamily="34" charset="0"/>
                <a:ea typeface="Calibri" panose="020F0502020204030204" pitchFamily="34" charset="0"/>
                <a:cs typeface="Times New Roman" panose="02020603050405020304" pitchFamily="18" charset="0"/>
              </a:rPr>
              <a:t>Pagina 19</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 </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Herstelpunt</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 </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Een herstelpunt maken die je kan gebruiken bij Windows Recovery Environment (</a:t>
            </a:r>
            <a:r>
              <a:rPr lang="nl-NL" sz="1800" dirty="0" err="1">
                <a:effectLst/>
                <a:latin typeface="Verdana" panose="020B0604030504040204" pitchFamily="34" charset="0"/>
                <a:ea typeface="Calibri" panose="020F0502020204030204" pitchFamily="34" charset="0"/>
                <a:cs typeface="Times New Roman" panose="02020603050405020304" pitchFamily="18" charset="0"/>
              </a:rPr>
              <a:t>WinRE</a:t>
            </a:r>
            <a:r>
              <a:rPr lang="nl-NL" sz="1800" dirty="0">
                <a:effectLst/>
                <a:latin typeface="Verdana" panose="020B0604030504040204" pitchFamily="34" charset="0"/>
                <a:ea typeface="Calibri" panose="020F0502020204030204" pitchFamily="34" charset="0"/>
                <a:cs typeface="Times New Roman" panose="02020603050405020304" pitchFamily="18" charset="0"/>
              </a:rPr>
              <a:t>) doe je als volgt:</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Ik leg ook uit wat wél en niet werkt, want er bestaat soms verwarring over herstelpunten en </a:t>
            </a:r>
            <a:r>
              <a:rPr lang="nl-NL" sz="1800" dirty="0" err="1">
                <a:effectLst/>
                <a:latin typeface="Verdana" panose="020B0604030504040204" pitchFamily="34" charset="0"/>
                <a:ea typeface="Calibri" panose="020F0502020204030204" pitchFamily="34" charset="0"/>
                <a:cs typeface="Times New Roman" panose="02020603050405020304" pitchFamily="18" charset="0"/>
              </a:rPr>
              <a:t>WinRE</a:t>
            </a:r>
            <a:r>
              <a:rPr lang="nl-NL" sz="1800" dirty="0">
                <a:effectLst/>
                <a:latin typeface="Verdana" panose="020B0604030504040204" pitchFamily="34" charset="0"/>
                <a:ea typeface="Calibri" panose="020F0502020204030204" pitchFamily="34" charset="0"/>
                <a:cs typeface="Times New Roman" panose="02020603050405020304" pitchFamily="18" charset="0"/>
              </a:rPr>
              <a:t>.</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Wat je moet weten vóór je begint</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Een systeemherstelpunt is onderdeel van Systeemherstel (System </a:t>
            </a:r>
            <a:r>
              <a:rPr lang="nl-NL" sz="1800" dirty="0" err="1">
                <a:effectLst/>
                <a:latin typeface="Verdana" panose="020B0604030504040204" pitchFamily="34" charset="0"/>
                <a:ea typeface="Calibri" panose="020F0502020204030204" pitchFamily="34" charset="0"/>
                <a:cs typeface="Times New Roman" panose="02020603050405020304" pitchFamily="18" charset="0"/>
              </a:rPr>
              <a:t>Restore</a:t>
            </a:r>
            <a:r>
              <a:rPr lang="nl-NL" sz="1800" dirty="0">
                <a:effectLst/>
                <a:latin typeface="Verdana" panose="020B0604030504040204" pitchFamily="34" charset="0"/>
                <a:ea typeface="Calibri" panose="020F0502020204030204" pitchFamily="34" charset="0"/>
                <a:cs typeface="Times New Roman" panose="02020603050405020304" pitchFamily="18" charset="0"/>
              </a:rPr>
              <a:t>). </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err="1">
                <a:effectLst/>
                <a:latin typeface="Verdana" panose="020B0604030504040204" pitchFamily="34" charset="0"/>
                <a:ea typeface="Calibri" panose="020F0502020204030204" pitchFamily="34" charset="0"/>
                <a:cs typeface="Times New Roman" panose="02020603050405020304" pitchFamily="18" charset="0"/>
              </a:rPr>
              <a:t>WinRE</a:t>
            </a:r>
            <a:r>
              <a:rPr lang="nl-NL" sz="1800" dirty="0">
                <a:effectLst/>
                <a:latin typeface="Verdana" panose="020B0604030504040204" pitchFamily="34" charset="0"/>
                <a:ea typeface="Calibri" panose="020F0502020204030204" pitchFamily="34" charset="0"/>
                <a:cs typeface="Times New Roman" panose="02020603050405020304" pitchFamily="18" charset="0"/>
              </a:rPr>
              <a:t> kan deze herstelpunten gebruiken — maar alleen als Systeemherstel is ingeschakeld op je Windowsinstallatie.</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Je hoeft dus geen speciaal “</a:t>
            </a:r>
            <a:r>
              <a:rPr lang="nl-NL" sz="1800" dirty="0" err="1">
                <a:effectLst/>
                <a:latin typeface="Verdana" panose="020B0604030504040204" pitchFamily="34" charset="0"/>
                <a:ea typeface="Calibri" panose="020F0502020204030204" pitchFamily="34" charset="0"/>
                <a:cs typeface="Times New Roman" panose="02020603050405020304" pitchFamily="18" charset="0"/>
              </a:rPr>
              <a:t>WinRE</a:t>
            </a:r>
            <a:r>
              <a:rPr lang="nl-NL" sz="1800" dirty="0">
                <a:effectLst/>
                <a:latin typeface="Verdana" panose="020B0604030504040204" pitchFamily="34" charset="0"/>
                <a:ea typeface="Calibri" panose="020F0502020204030204" pitchFamily="34" charset="0"/>
                <a:cs typeface="Times New Roman" panose="02020603050405020304" pitchFamily="18" charset="0"/>
              </a:rPr>
              <a:t>-herstelpunt” te maken. </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Je maakt gewoon een normaal herstelpunt en </a:t>
            </a:r>
            <a:r>
              <a:rPr lang="nl-NL" sz="1800" dirty="0" err="1">
                <a:effectLst/>
                <a:latin typeface="Verdana" panose="020B0604030504040204" pitchFamily="34" charset="0"/>
                <a:ea typeface="Calibri" panose="020F0502020204030204" pitchFamily="34" charset="0"/>
                <a:cs typeface="Times New Roman" panose="02020603050405020304" pitchFamily="18" charset="0"/>
              </a:rPr>
              <a:t>WinRE</a:t>
            </a:r>
            <a:r>
              <a:rPr lang="nl-NL" sz="1800" dirty="0">
                <a:effectLst/>
                <a:latin typeface="Verdana" panose="020B0604030504040204" pitchFamily="34" charset="0"/>
                <a:ea typeface="Calibri" panose="020F0502020204030204" pitchFamily="34" charset="0"/>
                <a:cs typeface="Times New Roman" panose="02020603050405020304" pitchFamily="18" charset="0"/>
              </a:rPr>
              <a:t> kan het later gebruiken.</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Stap 1 — Controleer of Systeemherstel is ingeschakeld</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Open het </a:t>
            </a:r>
            <a:r>
              <a:rPr lang="nl-NL" sz="1800" dirty="0" err="1">
                <a:effectLst/>
                <a:latin typeface="Verdana" panose="020B0604030504040204" pitchFamily="34" charset="0"/>
                <a:ea typeface="Calibri" panose="020F0502020204030204" pitchFamily="34" charset="0"/>
                <a:cs typeface="Times New Roman" panose="02020603050405020304" pitchFamily="18" charset="0"/>
              </a:rPr>
              <a:t>windows</a:t>
            </a:r>
            <a:r>
              <a:rPr lang="nl-NL" sz="1800" dirty="0">
                <a:effectLst/>
                <a:latin typeface="Verdana" panose="020B0604030504040204" pitchFamily="34" charset="0"/>
                <a:ea typeface="Calibri" panose="020F0502020204030204" pitchFamily="34" charset="0"/>
                <a:cs typeface="Times New Roman" panose="02020603050405020304" pitchFamily="18" charset="0"/>
              </a:rPr>
              <a:t> instellingen</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Typ: Herstelpunt maken</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Open het gelijknamige configuratiescherm</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Selecteer je systeemschijf (meestal C:)</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Klik op Configureren</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Zorg dat Systeembeveiliging inschakelen is aangevinkt</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Stel eventueel schijfruimte in (5 tot 10% is meestal genoeg)</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Stap 2 — Maak een herstelpunt</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In hetzelfde venster klik je op Maken…</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Geef het herstelpunt een duidelijke naam, </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bijvoorbeeld: Code Voor-update 13-03-2026</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Klik op Maken</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Wacht tot Windows bevestigt dat het herstelpunt is aangemaakt</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Dat is alles.</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Dit herstelpunt is nu beschikbaar in Windows én in </a:t>
            </a:r>
            <a:r>
              <a:rPr lang="nl-NL" sz="1800" dirty="0" err="1">
                <a:effectLst/>
                <a:latin typeface="Verdana" panose="020B0604030504040204" pitchFamily="34" charset="0"/>
                <a:ea typeface="Calibri" panose="020F0502020204030204" pitchFamily="34" charset="0"/>
                <a:cs typeface="Times New Roman" panose="02020603050405020304" pitchFamily="18" charset="0"/>
              </a:rPr>
              <a:t>WinRE</a:t>
            </a:r>
            <a:r>
              <a:rPr lang="nl-NL" sz="1800" dirty="0">
                <a:effectLst/>
                <a:latin typeface="Verdana" panose="020B0604030504040204" pitchFamily="34" charset="0"/>
                <a:ea typeface="Calibri" panose="020F0502020204030204" pitchFamily="34" charset="0"/>
                <a:cs typeface="Times New Roman" panose="02020603050405020304" pitchFamily="18" charset="0"/>
              </a:rPr>
              <a:t>.</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Stap 3 — Herstelpunt gebruiken via </a:t>
            </a:r>
            <a:r>
              <a:rPr lang="nl-NL" sz="1800" dirty="0" err="1">
                <a:effectLst/>
                <a:latin typeface="Verdana" panose="020B0604030504040204" pitchFamily="34" charset="0"/>
                <a:ea typeface="Calibri" panose="020F0502020204030204" pitchFamily="34" charset="0"/>
                <a:cs typeface="Times New Roman" panose="02020603050405020304" pitchFamily="18" charset="0"/>
              </a:rPr>
              <a:t>WinRE</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Als Windows niet meer opstart:</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Start de pc op</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Wanneer Windows niet start, verschijnt meestal automatisch </a:t>
            </a:r>
            <a:r>
              <a:rPr lang="nl-NL" sz="1800" dirty="0" err="1">
                <a:effectLst/>
                <a:latin typeface="Verdana" panose="020B0604030504040204" pitchFamily="34" charset="0"/>
                <a:ea typeface="Calibri" panose="020F0502020204030204" pitchFamily="34" charset="0"/>
                <a:cs typeface="Times New Roman" panose="02020603050405020304" pitchFamily="18" charset="0"/>
              </a:rPr>
              <a:t>Automatisch</a:t>
            </a:r>
            <a:r>
              <a:rPr lang="nl-NL" sz="1800" dirty="0">
                <a:effectLst/>
                <a:latin typeface="Verdana" panose="020B0604030504040204" pitchFamily="34" charset="0"/>
                <a:ea typeface="Calibri" panose="020F0502020204030204" pitchFamily="34" charset="0"/>
                <a:cs typeface="Times New Roman" panose="02020603050405020304" pitchFamily="18" charset="0"/>
              </a:rPr>
              <a:t> herstel – </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Zo niet, forceer </a:t>
            </a:r>
            <a:r>
              <a:rPr lang="nl-NL" sz="1800" dirty="0" err="1">
                <a:effectLst/>
                <a:latin typeface="Verdana" panose="020B0604030504040204" pitchFamily="34" charset="0"/>
                <a:ea typeface="Calibri" panose="020F0502020204030204" pitchFamily="34" charset="0"/>
                <a:cs typeface="Times New Roman" panose="02020603050405020304" pitchFamily="18" charset="0"/>
              </a:rPr>
              <a:t>WinRE</a:t>
            </a:r>
            <a:r>
              <a:rPr lang="nl-NL" sz="1800" dirty="0">
                <a:effectLst/>
                <a:latin typeface="Verdana" panose="020B0604030504040204" pitchFamily="34" charset="0"/>
                <a:ea typeface="Calibri" panose="020F0502020204030204" pitchFamily="34" charset="0"/>
                <a:cs typeface="Times New Roman" panose="02020603050405020304" pitchFamily="18" charset="0"/>
              </a:rPr>
              <a:t> door 3× de pc hard uit te zetten tijdens het boeten</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Ga naar: Problemen oplossen </a:t>
            </a:r>
            <a:r>
              <a:rPr lang="nl-NL" sz="1800" dirty="0">
                <a:effectLst/>
                <a:latin typeface="Arial" panose="020B0604020202020204" pitchFamily="34" charset="0"/>
                <a:ea typeface="Calibri" panose="020F0502020204030204" pitchFamily="34" charset="0"/>
                <a:cs typeface="Times New Roman" panose="02020603050405020304" pitchFamily="18" charset="0"/>
              </a:rPr>
              <a:t>→</a:t>
            </a:r>
            <a:r>
              <a:rPr lang="nl-NL" sz="1800" dirty="0">
                <a:effectLst/>
                <a:latin typeface="Verdana" panose="020B0604030504040204" pitchFamily="34" charset="0"/>
                <a:ea typeface="Calibri" panose="020F0502020204030204" pitchFamily="34" charset="0"/>
                <a:cs typeface="Times New Roman" panose="02020603050405020304" pitchFamily="18" charset="0"/>
              </a:rPr>
              <a:t> Geavanceerde opties </a:t>
            </a:r>
            <a:r>
              <a:rPr lang="nl-NL" sz="1800" dirty="0">
                <a:effectLst/>
                <a:latin typeface="Arial" panose="020B0604020202020204" pitchFamily="34" charset="0"/>
                <a:ea typeface="Calibri" panose="020F0502020204030204" pitchFamily="34" charset="0"/>
                <a:cs typeface="Times New Roman" panose="02020603050405020304" pitchFamily="18" charset="0"/>
              </a:rPr>
              <a:t>→</a:t>
            </a:r>
            <a:r>
              <a:rPr lang="nl-NL" sz="1800" dirty="0">
                <a:effectLst/>
                <a:latin typeface="Verdana" panose="020B0604030504040204" pitchFamily="34" charset="0"/>
                <a:ea typeface="Calibri" panose="020F0502020204030204" pitchFamily="34" charset="0"/>
                <a:cs typeface="Times New Roman" panose="02020603050405020304" pitchFamily="18" charset="0"/>
              </a:rPr>
              <a:t> Systeemherstel</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Kies het herstelpunt dat je eerder hebt gemaakt</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Volg de stappen op het scherm</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In Windows kan je op de zelfde plek als waar je de herstelpunt heb gemaakt de gemaakte herstelpunt gebruiken om het systeem weer terug te zetten naar die situatie.</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 </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Extra tips</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Wil je een herstelpunt kunnen gebruiken vanaf een USB-stick?</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Dat kan, maar dan heb je een herstelstation (Recovery Drive) nodig, niet een herstelpunt.</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Herstelpunten herstellen géén persoonlijke bestanden</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Ze herstellen: Registerinstellingen, Systeembestanden, Drivers en Programma-installaties</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Niet: Documenten, Foto’s en Downloads</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Voor volledige systeem-back-ups is een image beter</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Bijvoorbeeld via: Windows Systeemkopie, </a:t>
            </a:r>
            <a:r>
              <a:rPr lang="nl-NL" sz="1800" dirty="0" err="1">
                <a:effectLst/>
                <a:latin typeface="Verdana" panose="020B0604030504040204" pitchFamily="34" charset="0"/>
                <a:ea typeface="Calibri" panose="020F0502020204030204" pitchFamily="34" charset="0"/>
                <a:cs typeface="Times New Roman" panose="02020603050405020304" pitchFamily="18" charset="0"/>
              </a:rPr>
              <a:t>Macrium</a:t>
            </a:r>
            <a:r>
              <a:rPr lang="nl-NL" sz="1800" dirty="0">
                <a:effectLst/>
                <a:latin typeface="Verdana" panose="020B0604030504040204" pitchFamily="34" charset="0"/>
                <a:ea typeface="Calibri" panose="020F0502020204030204" pitchFamily="34" charset="0"/>
                <a:cs typeface="Times New Roman" panose="02020603050405020304" pitchFamily="18" charset="0"/>
              </a:rPr>
              <a:t> </a:t>
            </a:r>
            <a:r>
              <a:rPr lang="nl-NL" sz="1800" dirty="0" err="1">
                <a:effectLst/>
                <a:latin typeface="Verdana" panose="020B0604030504040204" pitchFamily="34" charset="0"/>
                <a:ea typeface="Calibri" panose="020F0502020204030204" pitchFamily="34" charset="0"/>
                <a:cs typeface="Times New Roman" panose="02020603050405020304" pitchFamily="18" charset="0"/>
              </a:rPr>
              <a:t>Reflect</a:t>
            </a:r>
            <a:r>
              <a:rPr lang="nl-NL" sz="1800" dirty="0">
                <a:effectLst/>
                <a:latin typeface="Verdana" panose="020B0604030504040204" pitchFamily="34" charset="0"/>
                <a:ea typeface="Calibri" panose="020F0502020204030204" pitchFamily="34" charset="0"/>
                <a:cs typeface="Times New Roman" panose="02020603050405020304" pitchFamily="18" charset="0"/>
              </a:rPr>
              <a:t> en AOMEI </a:t>
            </a:r>
            <a:r>
              <a:rPr lang="nl-NL" sz="1800" dirty="0" err="1">
                <a:effectLst/>
                <a:latin typeface="Verdana" panose="020B0604030504040204" pitchFamily="34" charset="0"/>
                <a:ea typeface="Calibri" panose="020F0502020204030204" pitchFamily="34" charset="0"/>
                <a:cs typeface="Times New Roman" panose="02020603050405020304" pitchFamily="18" charset="0"/>
              </a:rPr>
              <a:t>Backupper</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 </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pPr algn="l"/>
            <a:endParaRPr lang="nl-NL" sz="1800" b="0" i="0" u="none" strike="noStrike" baseline="0" dirty="0">
              <a:solidFill>
                <a:srgbClr val="000000"/>
              </a:solidFill>
              <a:latin typeface="CIDFont+F3"/>
            </a:endParaRPr>
          </a:p>
        </p:txBody>
      </p:sp>
      <p:sp>
        <p:nvSpPr>
          <p:cNvPr id="164" name="PlaceHolder 3"/>
          <p:cNvSpPr>
            <a:spLocks noGrp="1"/>
          </p:cNvSpPr>
          <p:nvPr>
            <p:ph type="sldNum" idx="29"/>
          </p:nvPr>
        </p:nvSpPr>
        <p:spPr>
          <a:xfrm>
            <a:off x="3884760" y="8685360"/>
            <a:ext cx="2971440" cy="458280"/>
          </a:xfrm>
          <a:prstGeom prst="rect">
            <a:avLst/>
          </a:prstGeom>
          <a:noFill/>
          <a:ln w="0">
            <a:noFill/>
          </a:ln>
        </p:spPr>
        <p:txBody>
          <a:bodyPr lIns="91440" tIns="45720" rIns="91440" bIns="45720" anchor="b">
            <a:noAutofit/>
          </a:bodyPr>
          <a:lstStyle>
            <a:lvl1pPr indent="0" algn="r" defTabSz="685800">
              <a:lnSpc>
                <a:spcPct val="100000"/>
              </a:lnSpc>
              <a:buNone/>
              <a:defRPr lang="nl-NL" sz="1200" b="0" strike="noStrike" spc="-1">
                <a:solidFill>
                  <a:schemeClr val="dk1"/>
                </a:solidFill>
                <a:latin typeface="Trebuchet MS"/>
                <a:ea typeface="+mn-ea"/>
              </a:defRPr>
            </a:lvl1pPr>
          </a:lstStyle>
          <a:p>
            <a:pPr indent="0" algn="r" defTabSz="685800">
              <a:lnSpc>
                <a:spcPct val="100000"/>
              </a:lnSpc>
              <a:buNone/>
            </a:pPr>
            <a:fld id="{D4A8AC5D-E92F-4938-8D1B-3D23DAC9352C}" type="slidenum">
              <a:rPr lang="nl-NL" sz="1200" b="0" strike="noStrike" spc="-1">
                <a:solidFill>
                  <a:schemeClr val="dk1"/>
                </a:solidFill>
                <a:latin typeface="Trebuchet MS"/>
                <a:ea typeface="+mn-ea"/>
              </a:rPr>
              <a:t>19</a:t>
            </a:fld>
            <a:endParaRPr lang="nl-NL" sz="1200" b="0" strike="noStrike" spc="-1">
              <a:solidFill>
                <a:srgbClr val="000000"/>
              </a:solidFill>
              <a:latin typeface="Times New Roman"/>
            </a:endParaRPr>
          </a:p>
        </p:txBody>
      </p:sp>
    </p:spTree>
    <p:extLst>
      <p:ext uri="{BB962C8B-B14F-4D97-AF65-F5344CB8AC3E}">
        <p14:creationId xmlns:p14="http://schemas.microsoft.com/office/powerpoint/2010/main" val="397225170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9" name="PlaceHolder 1"/>
          <p:cNvSpPr>
            <a:spLocks noGrp="1" noRot="1" noChangeAspect="1"/>
          </p:cNvSpPr>
          <p:nvPr>
            <p:ph type="sldImg"/>
          </p:nvPr>
        </p:nvSpPr>
        <p:spPr>
          <a:xfrm>
            <a:off x="685800" y="1143000"/>
            <a:ext cx="5486400" cy="3086100"/>
          </a:xfrm>
          <a:prstGeom prst="rect">
            <a:avLst/>
          </a:prstGeom>
          <a:ln w="0">
            <a:noFill/>
          </a:ln>
        </p:spPr>
      </p:sp>
      <p:sp>
        <p:nvSpPr>
          <p:cNvPr id="160" name="PlaceHolder 2"/>
          <p:cNvSpPr>
            <a:spLocks noGrp="1"/>
          </p:cNvSpPr>
          <p:nvPr>
            <p:ph type="body"/>
          </p:nvPr>
        </p:nvSpPr>
        <p:spPr>
          <a:xfrm>
            <a:off x="685800" y="4400640"/>
            <a:ext cx="5486040" cy="3600000"/>
          </a:xfrm>
          <a:prstGeom prst="rect">
            <a:avLst/>
          </a:prstGeom>
          <a:noFill/>
          <a:ln w="0">
            <a:noFill/>
          </a:ln>
        </p:spPr>
        <p:txBody>
          <a:bodyPr lIns="91440" tIns="45720" rIns="91440" bIns="45720" anchor="t">
            <a:noAutofit/>
          </a:bodyPr>
          <a:lstStyle/>
          <a:p>
            <a:r>
              <a:rPr lang="nl-NL" sz="1800" kern="1200" dirty="0">
                <a:solidFill>
                  <a:srgbClr val="000000"/>
                </a:solidFill>
                <a:effectLst/>
                <a:latin typeface="Verdana" panose="020B0604030504040204" pitchFamily="34" charset="0"/>
                <a:ea typeface="Calibri" panose="020F0502020204030204" pitchFamily="34" charset="0"/>
              </a:rPr>
              <a:t>Pagina 2</a:t>
            </a:r>
            <a:endParaRPr lang="nl-NL" sz="1800" dirty="0">
              <a:effectLst/>
              <a:latin typeface="Times New Roman" panose="02020603050405020304" pitchFamily="18" charset="0"/>
              <a:ea typeface="Times New Roman" panose="02020603050405020304" pitchFamily="18" charset="0"/>
            </a:endParaRPr>
          </a:p>
          <a:p>
            <a:r>
              <a:rPr lang="nl-NL" sz="1800" kern="1200" dirty="0">
                <a:solidFill>
                  <a:srgbClr val="000000"/>
                </a:solidFill>
                <a:effectLst/>
                <a:latin typeface="Verdana" panose="020B0604030504040204" pitchFamily="34" charset="0"/>
                <a:ea typeface="DejaVu Sans"/>
                <a:cs typeface="DejaVu Sans"/>
              </a:rPr>
              <a:t> </a:t>
            </a:r>
            <a:endParaRPr lang="nl-NL" sz="1800" dirty="0">
              <a:effectLst/>
              <a:latin typeface="Times New Roman" panose="02020603050405020304" pitchFamily="18" charset="0"/>
              <a:ea typeface="Times New Roman" panose="02020603050405020304" pitchFamily="18" charset="0"/>
            </a:endParaRPr>
          </a:p>
          <a:p>
            <a:r>
              <a:rPr lang="nl-NL" sz="1800" kern="1200" dirty="0">
                <a:solidFill>
                  <a:srgbClr val="000000"/>
                </a:solidFill>
                <a:effectLst/>
                <a:latin typeface="Verdana" panose="020B0604030504040204" pitchFamily="34" charset="0"/>
                <a:ea typeface="DejaVu Sans"/>
                <a:cs typeface="DejaVu Sans"/>
              </a:rPr>
              <a:t>Problemen</a:t>
            </a:r>
            <a:endParaRPr lang="nl-NL" sz="1800" dirty="0">
              <a:effectLst/>
              <a:latin typeface="Times New Roman" panose="02020603050405020304" pitchFamily="18" charset="0"/>
              <a:ea typeface="Times New Roman" panose="02020603050405020304" pitchFamily="18" charset="0"/>
            </a:endParaRPr>
          </a:p>
          <a:p>
            <a:r>
              <a:rPr lang="nl-NL" sz="1800" dirty="0">
                <a:effectLst/>
                <a:latin typeface="Verdana" panose="020B0604030504040204" pitchFamily="34" charset="0"/>
                <a:ea typeface="Times New Roman" panose="02020603050405020304" pitchFamily="18" charset="0"/>
              </a:rPr>
              <a:t> </a:t>
            </a:r>
            <a:endParaRPr lang="nl-NL" sz="1800" dirty="0">
              <a:effectLst/>
              <a:latin typeface="Times New Roman" panose="02020603050405020304" pitchFamily="18" charset="0"/>
              <a:ea typeface="Times New Roman" panose="02020603050405020304" pitchFamily="18" charset="0"/>
            </a:endParaRPr>
          </a:p>
          <a:p>
            <a:r>
              <a:rPr lang="nl-NL" sz="1800" kern="1200" dirty="0">
                <a:solidFill>
                  <a:srgbClr val="000000"/>
                </a:solidFill>
                <a:effectLst/>
                <a:latin typeface="Verdana" panose="020B0604030504040204" pitchFamily="34" charset="0"/>
                <a:ea typeface="DejaVu Sans"/>
                <a:cs typeface="DejaVu Sans"/>
              </a:rPr>
              <a:t>Er kunnen bij heel veel onderdelen van de pc en </a:t>
            </a:r>
            <a:r>
              <a:rPr lang="nl-NL" sz="1800" kern="1200" dirty="0" err="1">
                <a:solidFill>
                  <a:srgbClr val="000000"/>
                </a:solidFill>
                <a:effectLst/>
                <a:latin typeface="Verdana" panose="020B0604030504040204" pitchFamily="34" charset="0"/>
                <a:ea typeface="DejaVu Sans"/>
                <a:cs typeface="DejaVu Sans"/>
              </a:rPr>
              <a:t>windows</a:t>
            </a:r>
            <a:r>
              <a:rPr lang="nl-NL" sz="1800" kern="1200" dirty="0">
                <a:solidFill>
                  <a:srgbClr val="000000"/>
                </a:solidFill>
                <a:effectLst/>
                <a:latin typeface="Verdana" panose="020B0604030504040204" pitchFamily="34" charset="0"/>
                <a:ea typeface="DejaVu Sans"/>
                <a:cs typeface="DejaVu Sans"/>
              </a:rPr>
              <a:t> problemen ontstaan.</a:t>
            </a:r>
            <a:endParaRPr lang="nl-NL" sz="1800" dirty="0">
              <a:effectLst/>
              <a:latin typeface="Times New Roman" panose="02020603050405020304" pitchFamily="18" charset="0"/>
              <a:ea typeface="Times New Roman" panose="02020603050405020304" pitchFamily="18" charset="0"/>
            </a:endParaRPr>
          </a:p>
          <a:p>
            <a:r>
              <a:rPr lang="nl-NL" sz="1800" kern="1200" dirty="0">
                <a:solidFill>
                  <a:srgbClr val="000000"/>
                </a:solidFill>
                <a:effectLst/>
                <a:latin typeface="Verdana" panose="020B0604030504040204" pitchFamily="34" charset="0"/>
                <a:ea typeface="DejaVu Sans"/>
                <a:cs typeface="DejaVu Sans"/>
              </a:rPr>
              <a:t>Onder andere bekabeling, netspanning, randapparatuur, software, opstarten van Windows, vast lopers, wifi, zwarte schermen, mislukte updates, beeldscherm, geluidskaart, toetsenbord, muis, printer, usb </a:t>
            </a:r>
            <a:r>
              <a:rPr lang="nl-NL" sz="1800" kern="1200" dirty="0" err="1">
                <a:solidFill>
                  <a:srgbClr val="000000"/>
                </a:solidFill>
                <a:effectLst/>
                <a:latin typeface="Verdana" panose="020B0604030504040204" pitchFamily="34" charset="0"/>
                <a:ea typeface="DejaVu Sans"/>
                <a:cs typeface="DejaVu Sans"/>
              </a:rPr>
              <a:t>stiks</a:t>
            </a:r>
            <a:r>
              <a:rPr lang="nl-NL" sz="1800" kern="1200" dirty="0">
                <a:solidFill>
                  <a:srgbClr val="000000"/>
                </a:solidFill>
                <a:effectLst/>
                <a:latin typeface="Verdana" panose="020B0604030504040204" pitchFamily="34" charset="0"/>
                <a:ea typeface="DejaVu Sans"/>
                <a:cs typeface="DejaVu Sans"/>
              </a:rPr>
              <a:t>, usb apparaten, </a:t>
            </a:r>
            <a:r>
              <a:rPr lang="nl-NL" sz="1800" kern="1200" dirty="0" err="1">
                <a:solidFill>
                  <a:srgbClr val="000000"/>
                </a:solidFill>
                <a:effectLst/>
                <a:latin typeface="Verdana" panose="020B0604030504040204" pitchFamily="34" charset="0"/>
                <a:ea typeface="DejaVu Sans"/>
                <a:cs typeface="DejaVu Sans"/>
              </a:rPr>
              <a:t>adware</a:t>
            </a:r>
            <a:r>
              <a:rPr lang="nl-NL" sz="1800" kern="1200" dirty="0">
                <a:solidFill>
                  <a:srgbClr val="000000"/>
                </a:solidFill>
                <a:effectLst/>
                <a:latin typeface="Verdana" panose="020B0604030504040204" pitchFamily="34" charset="0"/>
                <a:ea typeface="DejaVu Sans"/>
                <a:cs typeface="DejaVu Sans"/>
              </a:rPr>
              <a:t>, malware, virussen, meldingen, batterijen, oververhitting, blauwe schermen, herstelpunt en back up terug zetten.</a:t>
            </a:r>
            <a:endParaRPr lang="nl-NL" sz="1800" dirty="0">
              <a:effectLst/>
              <a:latin typeface="Times New Roman" panose="02020603050405020304" pitchFamily="18" charset="0"/>
              <a:ea typeface="Times New Roman" panose="02020603050405020304" pitchFamily="18" charset="0"/>
            </a:endParaRPr>
          </a:p>
          <a:p>
            <a:r>
              <a:rPr lang="nl-NL" sz="1800" kern="1200" dirty="0">
                <a:solidFill>
                  <a:srgbClr val="000000"/>
                </a:solidFill>
                <a:effectLst/>
                <a:latin typeface="Verdana" panose="020B0604030504040204" pitchFamily="34" charset="0"/>
                <a:ea typeface="DejaVu Sans"/>
                <a:cs typeface="DejaVu Sans"/>
              </a:rPr>
              <a:t>We gaan al deze onderwerpen even langs.</a:t>
            </a:r>
            <a:endParaRPr lang="nl-NL" sz="1800" dirty="0">
              <a:effectLst/>
              <a:latin typeface="Times New Roman" panose="02020603050405020304" pitchFamily="18" charset="0"/>
              <a:ea typeface="Times New Roman" panose="02020603050405020304" pitchFamily="18" charset="0"/>
            </a:endParaRPr>
          </a:p>
          <a:p>
            <a:r>
              <a:rPr lang="nl-NL" sz="1800" kern="1200" dirty="0">
                <a:solidFill>
                  <a:srgbClr val="000000"/>
                </a:solidFill>
                <a:effectLst/>
                <a:latin typeface="Verdana" panose="020B0604030504040204" pitchFamily="34" charset="0"/>
                <a:ea typeface="DejaVu Sans"/>
                <a:cs typeface="DejaVu Sans"/>
              </a:rPr>
              <a:t>Het lijkt veel moeilijker dan het is. </a:t>
            </a:r>
            <a:endParaRPr lang="nl-NL" sz="1800" dirty="0">
              <a:effectLst/>
              <a:latin typeface="Times New Roman" panose="02020603050405020304" pitchFamily="18" charset="0"/>
              <a:ea typeface="Times New Roman" panose="02020603050405020304" pitchFamily="18" charset="0"/>
            </a:endParaRPr>
          </a:p>
          <a:p>
            <a:r>
              <a:rPr lang="nl-NL" sz="1800" kern="1200" dirty="0">
                <a:solidFill>
                  <a:srgbClr val="000000"/>
                </a:solidFill>
                <a:effectLst/>
                <a:latin typeface="Verdana" panose="020B0604030504040204" pitchFamily="34" charset="0"/>
                <a:ea typeface="DejaVu Sans"/>
                <a:cs typeface="DejaVu Sans"/>
              </a:rPr>
              <a:t>Ik zal je vertellen waar je op moet letten zodat je de oorzaak kan vinden. </a:t>
            </a:r>
            <a:endParaRPr lang="nl-NL" sz="1800" dirty="0">
              <a:effectLst/>
              <a:latin typeface="Times New Roman" panose="02020603050405020304" pitchFamily="18" charset="0"/>
              <a:ea typeface="Times New Roman" panose="02020603050405020304" pitchFamily="18" charset="0"/>
            </a:endParaRPr>
          </a:p>
          <a:p>
            <a:r>
              <a:rPr lang="nl-NL" sz="1800" kern="1200" dirty="0">
                <a:solidFill>
                  <a:srgbClr val="000000"/>
                </a:solidFill>
                <a:effectLst/>
                <a:latin typeface="Verdana" panose="020B0604030504040204" pitchFamily="34" charset="0"/>
                <a:ea typeface="DejaVu Sans"/>
                <a:cs typeface="DejaVu Sans"/>
              </a:rPr>
              <a:t>Tevens zal ik jou dan uitleggen hoe je het zou kunnen oplossen.</a:t>
            </a:r>
            <a:endParaRPr lang="nl-NL" sz="1800" dirty="0">
              <a:effectLst/>
              <a:latin typeface="Times New Roman" panose="02020603050405020304" pitchFamily="18" charset="0"/>
              <a:ea typeface="Times New Roman" panose="02020603050405020304" pitchFamily="18" charset="0"/>
            </a:endParaRPr>
          </a:p>
          <a:p>
            <a:r>
              <a:rPr lang="nl-NL" sz="1800" kern="1200" dirty="0">
                <a:solidFill>
                  <a:srgbClr val="000000"/>
                </a:solidFill>
                <a:effectLst/>
                <a:latin typeface="Verdana" panose="020B0604030504040204" pitchFamily="34" charset="0"/>
                <a:ea typeface="DejaVu Sans"/>
                <a:cs typeface="DejaVu Sans"/>
              </a:rPr>
              <a:t>De meeste ervan zal je allang een keer hebben mee gemaakt.</a:t>
            </a:r>
            <a:endParaRPr lang="nl-NL" sz="1800" dirty="0">
              <a:effectLst/>
              <a:latin typeface="Times New Roman" panose="02020603050405020304" pitchFamily="18" charset="0"/>
              <a:ea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 </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nl-NL" sz="1800" kern="1200" dirty="0">
              <a:solidFill>
                <a:srgbClr val="000000"/>
              </a:solidFill>
              <a:effectLst/>
              <a:latin typeface="Verdana" panose="020B0604030504040204" pitchFamily="34" charset="0"/>
              <a:ea typeface="DejaVu Sans"/>
              <a:cs typeface="DejaVu Sans"/>
            </a:endParaRPr>
          </a:p>
        </p:txBody>
      </p:sp>
      <p:sp>
        <p:nvSpPr>
          <p:cNvPr id="161" name="PlaceHolder 3"/>
          <p:cNvSpPr>
            <a:spLocks noGrp="1"/>
          </p:cNvSpPr>
          <p:nvPr>
            <p:ph type="sldNum" idx="28"/>
          </p:nvPr>
        </p:nvSpPr>
        <p:spPr>
          <a:xfrm>
            <a:off x="3884760" y="8685360"/>
            <a:ext cx="2971440" cy="458280"/>
          </a:xfrm>
          <a:prstGeom prst="rect">
            <a:avLst/>
          </a:prstGeom>
          <a:noFill/>
          <a:ln w="0">
            <a:noFill/>
          </a:ln>
        </p:spPr>
        <p:txBody>
          <a:bodyPr lIns="91440" tIns="45720" rIns="91440" bIns="45720" anchor="b">
            <a:noAutofit/>
          </a:bodyPr>
          <a:lstStyle>
            <a:lvl1pPr indent="0" algn="r" defTabSz="685800">
              <a:lnSpc>
                <a:spcPct val="100000"/>
              </a:lnSpc>
              <a:buNone/>
              <a:defRPr lang="nl-NL" sz="1200" b="0" strike="noStrike" spc="-1">
                <a:solidFill>
                  <a:schemeClr val="dk1"/>
                </a:solidFill>
                <a:latin typeface="Trebuchet MS"/>
                <a:ea typeface="+mn-ea"/>
              </a:defRPr>
            </a:lvl1pPr>
          </a:lstStyle>
          <a:p>
            <a:pPr indent="0" algn="r" defTabSz="685800">
              <a:lnSpc>
                <a:spcPct val="100000"/>
              </a:lnSpc>
              <a:buNone/>
            </a:pPr>
            <a:fld id="{9DC9AA3B-36A5-495A-91C4-FB3833CE17C6}" type="slidenum">
              <a:rPr lang="nl-NL" sz="1200" b="0" strike="noStrike" spc="-1">
                <a:solidFill>
                  <a:schemeClr val="dk1"/>
                </a:solidFill>
                <a:latin typeface="Trebuchet MS"/>
                <a:ea typeface="+mn-ea"/>
              </a:rPr>
              <a:t>2</a:t>
            </a:fld>
            <a:endParaRPr lang="nl-NL" sz="1200" b="0" strike="noStrike" spc="-1">
              <a:solidFill>
                <a:srgbClr val="000000"/>
              </a:solidFill>
              <a:latin typeface="Times New Roman"/>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2" name="PlaceHolder 1"/>
          <p:cNvSpPr>
            <a:spLocks noGrp="1" noRot="1" noChangeAspect="1"/>
          </p:cNvSpPr>
          <p:nvPr>
            <p:ph type="sldImg"/>
          </p:nvPr>
        </p:nvSpPr>
        <p:spPr>
          <a:xfrm>
            <a:off x="685800" y="1143000"/>
            <a:ext cx="5486400" cy="3086100"/>
          </a:xfrm>
          <a:prstGeom prst="rect">
            <a:avLst/>
          </a:prstGeom>
          <a:ln w="0">
            <a:noFill/>
          </a:ln>
        </p:spPr>
      </p:sp>
      <p:sp>
        <p:nvSpPr>
          <p:cNvPr id="163" name="PlaceHolder 2"/>
          <p:cNvSpPr>
            <a:spLocks noGrp="1"/>
          </p:cNvSpPr>
          <p:nvPr>
            <p:ph type="body"/>
          </p:nvPr>
        </p:nvSpPr>
        <p:spPr>
          <a:xfrm>
            <a:off x="685800" y="4400640"/>
            <a:ext cx="5486040" cy="3600000"/>
          </a:xfrm>
          <a:prstGeom prst="rect">
            <a:avLst/>
          </a:prstGeom>
          <a:noFill/>
          <a:ln w="0">
            <a:noFill/>
          </a:ln>
        </p:spPr>
        <p:txBody>
          <a:bodyPr lIns="91440" tIns="45720" rIns="91440" bIns="45720" anchor="t">
            <a:normAutofit fontScale="25000" lnSpcReduction="20000"/>
          </a:bodyPr>
          <a:lstStyle/>
          <a:p>
            <a:r>
              <a:rPr lang="nl-NL" sz="1800" dirty="0">
                <a:effectLst/>
                <a:latin typeface="Verdana" panose="020B0604030504040204" pitchFamily="34" charset="0"/>
                <a:ea typeface="Calibri" panose="020F0502020204030204" pitchFamily="34" charset="0"/>
                <a:cs typeface="Times New Roman" panose="02020603050405020304" pitchFamily="18" charset="0"/>
              </a:rPr>
              <a:t>Pagina 20</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 </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Back up maken en terug zetten</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 </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Om een volledige systeem-back-up in de vorm van een image met Windows Systeemkopie te maken en terug te zetten doe je als volgt.</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Dit is namelijk iets anders dan een herstelpunt: </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je hebt een systeemimage nodig.</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Wat je zoekt: een systeemimage (System Image </a:t>
            </a:r>
            <a:r>
              <a:rPr lang="nl-NL" sz="1800" dirty="0" err="1">
                <a:effectLst/>
                <a:latin typeface="Verdana" panose="020B0604030504040204" pitchFamily="34" charset="0"/>
                <a:ea typeface="Calibri" panose="020F0502020204030204" pitchFamily="34" charset="0"/>
                <a:cs typeface="Times New Roman" panose="02020603050405020304" pitchFamily="18" charset="0"/>
              </a:rPr>
              <a:t>Backup</a:t>
            </a:r>
            <a:r>
              <a:rPr lang="nl-NL" sz="1800" dirty="0">
                <a:effectLst/>
                <a:latin typeface="Verdana" panose="020B0604030504040204" pitchFamily="34" charset="0"/>
                <a:ea typeface="Calibri" panose="020F0502020204030204" pitchFamily="34" charset="0"/>
                <a:cs typeface="Times New Roman" panose="02020603050405020304" pitchFamily="18" charset="0"/>
              </a:rPr>
              <a:t>)</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Een systeemimage is een volledige kopie van je Windows-installatie, inclusief:</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Windows zelf, Programma’s, Instellingen en Drivers</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Persoonlijke bestanden (optioneel, maar meestal inbegrepen)</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err="1">
                <a:effectLst/>
                <a:latin typeface="Verdana" panose="020B0604030504040204" pitchFamily="34" charset="0"/>
                <a:ea typeface="Calibri" panose="020F0502020204030204" pitchFamily="34" charset="0"/>
                <a:cs typeface="Times New Roman" panose="02020603050405020304" pitchFamily="18" charset="0"/>
              </a:rPr>
              <a:t>WinRE</a:t>
            </a:r>
            <a:r>
              <a:rPr lang="nl-NL" sz="1800" dirty="0">
                <a:effectLst/>
                <a:latin typeface="Verdana" panose="020B0604030504040204" pitchFamily="34" charset="0"/>
                <a:ea typeface="Calibri" panose="020F0502020204030204" pitchFamily="34" charset="0"/>
                <a:cs typeface="Times New Roman" panose="02020603050405020304" pitchFamily="18" charset="0"/>
              </a:rPr>
              <a:t> kan deze image herstellen via Systeemimageherstel.</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Je heb 3 methodes om een image te maken die </a:t>
            </a:r>
            <a:r>
              <a:rPr lang="nl-NL" sz="1800" dirty="0" err="1">
                <a:effectLst/>
                <a:latin typeface="Verdana" panose="020B0604030504040204" pitchFamily="34" charset="0"/>
                <a:ea typeface="Calibri" panose="020F0502020204030204" pitchFamily="34" charset="0"/>
                <a:cs typeface="Times New Roman" panose="02020603050405020304" pitchFamily="18" charset="0"/>
              </a:rPr>
              <a:t>WinRE</a:t>
            </a:r>
            <a:r>
              <a:rPr lang="nl-NL" sz="1800" dirty="0">
                <a:effectLst/>
                <a:latin typeface="Verdana" panose="020B0604030504040204" pitchFamily="34" charset="0"/>
                <a:ea typeface="Calibri" panose="020F0502020204030204" pitchFamily="34" charset="0"/>
                <a:cs typeface="Times New Roman" panose="02020603050405020304" pitchFamily="18" charset="0"/>
              </a:rPr>
              <a:t> kan gebruiken</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 </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Methode 1 — Windows’ ingebouwde “Systeemkopie” (System Image </a:t>
            </a:r>
            <a:r>
              <a:rPr lang="nl-NL" sz="1800" dirty="0" err="1">
                <a:effectLst/>
                <a:latin typeface="Verdana" panose="020B0604030504040204" pitchFamily="34" charset="0"/>
                <a:ea typeface="Calibri" panose="020F0502020204030204" pitchFamily="34" charset="0"/>
                <a:cs typeface="Times New Roman" panose="02020603050405020304" pitchFamily="18" charset="0"/>
              </a:rPr>
              <a:t>Backup</a:t>
            </a:r>
            <a:r>
              <a:rPr lang="nl-NL" sz="1800" dirty="0">
                <a:effectLst/>
                <a:latin typeface="Verdana" panose="020B0604030504040204" pitchFamily="34" charset="0"/>
                <a:ea typeface="Calibri" panose="020F0502020204030204" pitchFamily="34" charset="0"/>
                <a:cs typeface="Times New Roman" panose="02020603050405020304" pitchFamily="18" charset="0"/>
              </a:rPr>
              <a:t>)</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Windows 10 en 11 hebben deze functie nog steeds, al is hij wat verstopt.</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Stap 1 — Open de tool</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Open het Configuratiescherm met het programma Control.exe.</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Ga naar Back-up en herstel (Windows 7)</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Klik links op Een systeemkopie maken</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Stap 2 — Kies waar je de back-up wilt opslaan</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Je kunt kiezen uit:</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Externe harde schijf (aanbevolen)</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Netwerklocatie</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err="1">
                <a:effectLst/>
                <a:latin typeface="Verdana" panose="020B0604030504040204" pitchFamily="34" charset="0"/>
                <a:ea typeface="Calibri" panose="020F0502020204030204" pitchFamily="34" charset="0"/>
                <a:cs typeface="Times New Roman" panose="02020603050405020304" pitchFamily="18" charset="0"/>
              </a:rPr>
              <a:t>DVD’s</a:t>
            </a:r>
            <a:r>
              <a:rPr lang="nl-NL" sz="1800" dirty="0">
                <a:effectLst/>
                <a:latin typeface="Verdana" panose="020B0604030504040204" pitchFamily="34" charset="0"/>
                <a:ea typeface="Calibri" panose="020F0502020204030204" pitchFamily="34" charset="0"/>
                <a:cs typeface="Times New Roman" panose="02020603050405020304" pitchFamily="18" charset="0"/>
              </a:rPr>
              <a:t> (niet meer praktisch)</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Stap 3 — Start de back-up</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Selecteer de schijven die je wilt opnemen (meestal alleen C:)</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Klik op Volgende</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Klik op Back-up starten</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Windows maakt nu een volledige systeemimage.</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 </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Methode 2 — Een herstelstation (Recovery Drive) mét systeemimage</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Dit is handig als je Windows helemaal niet meer kunt opstarten.</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Stap 1 — Herstelstation maken</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Open Start</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Typ Herstelstation</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Vink Back-up van systeembestanden naar het herstelstation opnemen aan</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Volg de stappen en maak een USB-herstelstation</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Dit bevat:</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err="1">
                <a:effectLst/>
                <a:latin typeface="Verdana" panose="020B0604030504040204" pitchFamily="34" charset="0"/>
                <a:ea typeface="Calibri" panose="020F0502020204030204" pitchFamily="34" charset="0"/>
                <a:cs typeface="Times New Roman" panose="02020603050405020304" pitchFamily="18" charset="0"/>
              </a:rPr>
              <a:t>WinRE</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Optioneel: een kopie van Windows zelf</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Maar let op: dit is geen volledige systeemimage van jouw installatie. Het is vooral bedoeld om</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Windows opnieuw te installeren.</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Methode 3 — Een betere, modernere oplossing (aanbevolen)</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Windows’ ingebouwde systeemimage-tool is verouderd. </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Veel mensen gebruiken daarom: </a:t>
            </a:r>
            <a:r>
              <a:rPr lang="nl-NL" sz="1800" dirty="0" err="1">
                <a:effectLst/>
                <a:latin typeface="Verdana" panose="020B0604030504040204" pitchFamily="34" charset="0"/>
                <a:ea typeface="Calibri" panose="020F0502020204030204" pitchFamily="34" charset="0"/>
                <a:cs typeface="Times New Roman" panose="02020603050405020304" pitchFamily="18" charset="0"/>
              </a:rPr>
              <a:t>Macrium</a:t>
            </a:r>
            <a:r>
              <a:rPr lang="nl-NL" sz="1800" dirty="0">
                <a:effectLst/>
                <a:latin typeface="Verdana" panose="020B0604030504040204" pitchFamily="34" charset="0"/>
                <a:ea typeface="Calibri" panose="020F0502020204030204" pitchFamily="34" charset="0"/>
                <a:cs typeface="Times New Roman" panose="02020603050405020304" pitchFamily="18" charset="0"/>
              </a:rPr>
              <a:t> </a:t>
            </a:r>
            <a:r>
              <a:rPr lang="nl-NL" sz="1800" dirty="0" err="1">
                <a:effectLst/>
                <a:latin typeface="Verdana" panose="020B0604030504040204" pitchFamily="34" charset="0"/>
                <a:ea typeface="Calibri" panose="020F0502020204030204" pitchFamily="34" charset="0"/>
                <a:cs typeface="Times New Roman" panose="02020603050405020304" pitchFamily="18" charset="0"/>
              </a:rPr>
              <a:t>Reflect</a:t>
            </a:r>
            <a:r>
              <a:rPr lang="nl-NL" sz="1800" dirty="0">
                <a:effectLst/>
                <a:latin typeface="Verdana" panose="020B0604030504040204" pitchFamily="34" charset="0"/>
                <a:ea typeface="Calibri" panose="020F0502020204030204" pitchFamily="34" charset="0"/>
                <a:cs typeface="Times New Roman" panose="02020603050405020304" pitchFamily="18" charset="0"/>
              </a:rPr>
              <a:t> Free, AOMEI </a:t>
            </a:r>
            <a:r>
              <a:rPr lang="nl-NL" sz="1800" dirty="0" err="1">
                <a:effectLst/>
                <a:latin typeface="Verdana" panose="020B0604030504040204" pitchFamily="34" charset="0"/>
                <a:ea typeface="Calibri" panose="020F0502020204030204" pitchFamily="34" charset="0"/>
                <a:cs typeface="Times New Roman" panose="02020603050405020304" pitchFamily="18" charset="0"/>
              </a:rPr>
              <a:t>Backupper</a:t>
            </a:r>
            <a:r>
              <a:rPr lang="nl-NL" sz="1800" dirty="0">
                <a:effectLst/>
                <a:latin typeface="Verdana" panose="020B0604030504040204" pitchFamily="34" charset="0"/>
                <a:ea typeface="Calibri" panose="020F0502020204030204" pitchFamily="34" charset="0"/>
                <a:cs typeface="Times New Roman" panose="02020603050405020304" pitchFamily="18" charset="0"/>
              </a:rPr>
              <a:t> Standard of </a:t>
            </a:r>
            <a:r>
              <a:rPr lang="nl-NL" sz="1800" dirty="0" err="1">
                <a:effectLst/>
                <a:latin typeface="Verdana" panose="020B0604030504040204" pitchFamily="34" charset="0"/>
                <a:ea typeface="Calibri" panose="020F0502020204030204" pitchFamily="34" charset="0"/>
                <a:cs typeface="Times New Roman" panose="02020603050405020304" pitchFamily="18" charset="0"/>
              </a:rPr>
              <a:t>EaseUS</a:t>
            </a:r>
            <a:r>
              <a:rPr lang="nl-NL" sz="1800" dirty="0">
                <a:effectLst/>
                <a:latin typeface="Verdana" panose="020B0604030504040204" pitchFamily="34" charset="0"/>
                <a:ea typeface="Calibri" panose="020F0502020204030204" pitchFamily="34" charset="0"/>
                <a:cs typeface="Times New Roman" panose="02020603050405020304" pitchFamily="18" charset="0"/>
              </a:rPr>
              <a:t> </a:t>
            </a:r>
            <a:r>
              <a:rPr lang="nl-NL" sz="1800" dirty="0" err="1">
                <a:effectLst/>
                <a:latin typeface="Verdana" panose="020B0604030504040204" pitchFamily="34" charset="0"/>
                <a:ea typeface="Calibri" panose="020F0502020204030204" pitchFamily="34" charset="0"/>
                <a:cs typeface="Times New Roman" panose="02020603050405020304" pitchFamily="18" charset="0"/>
              </a:rPr>
              <a:t>Todo</a:t>
            </a:r>
            <a:r>
              <a:rPr lang="nl-NL" sz="1800" dirty="0">
                <a:effectLst/>
                <a:latin typeface="Verdana" panose="020B0604030504040204" pitchFamily="34" charset="0"/>
                <a:ea typeface="Calibri" panose="020F0502020204030204" pitchFamily="34" charset="0"/>
                <a:cs typeface="Times New Roman" panose="02020603050405020304" pitchFamily="18" charset="0"/>
              </a:rPr>
              <a:t> </a:t>
            </a:r>
            <a:r>
              <a:rPr lang="nl-NL" sz="1800" dirty="0" err="1">
                <a:effectLst/>
                <a:latin typeface="Verdana" panose="020B0604030504040204" pitchFamily="34" charset="0"/>
                <a:ea typeface="Calibri" panose="020F0502020204030204" pitchFamily="34" charset="0"/>
                <a:cs typeface="Times New Roman" panose="02020603050405020304" pitchFamily="18" charset="0"/>
              </a:rPr>
              <a:t>Backup</a:t>
            </a:r>
            <a:r>
              <a:rPr lang="nl-NL" sz="1800" dirty="0">
                <a:effectLst/>
                <a:latin typeface="Verdana" panose="020B0604030504040204" pitchFamily="34" charset="0"/>
                <a:ea typeface="Calibri" panose="020F0502020204030204" pitchFamily="34" charset="0"/>
                <a:cs typeface="Times New Roman" panose="02020603050405020304" pitchFamily="18" charset="0"/>
              </a:rPr>
              <a:t> Free</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Deze tools maken:</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Betrouwbaardere images</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Snellere back-ups</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Incrementele back-ups</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Herstelmedia die perfect werken met </a:t>
            </a:r>
            <a:r>
              <a:rPr lang="nl-NL" sz="1800" dirty="0" err="1">
                <a:effectLst/>
                <a:latin typeface="Verdana" panose="020B0604030504040204" pitchFamily="34" charset="0"/>
                <a:ea typeface="Calibri" panose="020F0502020204030204" pitchFamily="34" charset="0"/>
                <a:cs typeface="Times New Roman" panose="02020603050405020304" pitchFamily="18" charset="0"/>
              </a:rPr>
              <a:t>WinRE</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 </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Image terug zetten.</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Wanneer Windows niet meer start:</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Start de pc op</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Forceer </a:t>
            </a:r>
            <a:r>
              <a:rPr lang="nl-NL" sz="1800" dirty="0" err="1">
                <a:effectLst/>
                <a:latin typeface="Verdana" panose="020B0604030504040204" pitchFamily="34" charset="0"/>
                <a:ea typeface="Calibri" panose="020F0502020204030204" pitchFamily="34" charset="0"/>
                <a:cs typeface="Times New Roman" panose="02020603050405020304" pitchFamily="18" charset="0"/>
              </a:rPr>
              <a:t>WinRE</a:t>
            </a:r>
            <a:r>
              <a:rPr lang="nl-NL" sz="1800" dirty="0">
                <a:effectLst/>
                <a:latin typeface="Verdana" panose="020B0604030504040204" pitchFamily="34" charset="0"/>
                <a:ea typeface="Calibri" panose="020F0502020204030204" pitchFamily="34" charset="0"/>
                <a:cs typeface="Times New Roman" panose="02020603050405020304" pitchFamily="18" charset="0"/>
              </a:rPr>
              <a:t> door 3× de pc uit te zetten tijdens het boeten</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Ga naar: Problemen oplossen </a:t>
            </a:r>
            <a:r>
              <a:rPr lang="nl-NL" sz="1800" dirty="0">
                <a:effectLst/>
                <a:latin typeface="Arial" panose="020B0604020202020204" pitchFamily="34" charset="0"/>
                <a:ea typeface="Calibri" panose="020F0502020204030204" pitchFamily="34" charset="0"/>
                <a:cs typeface="Times New Roman" panose="02020603050405020304" pitchFamily="18" charset="0"/>
              </a:rPr>
              <a:t>→</a:t>
            </a:r>
            <a:r>
              <a:rPr lang="nl-NL" sz="1800" dirty="0">
                <a:effectLst/>
                <a:latin typeface="Verdana" panose="020B0604030504040204" pitchFamily="34" charset="0"/>
                <a:ea typeface="Calibri" panose="020F0502020204030204" pitchFamily="34" charset="0"/>
                <a:cs typeface="Times New Roman" panose="02020603050405020304" pitchFamily="18" charset="0"/>
              </a:rPr>
              <a:t> Geavanceerde opties </a:t>
            </a:r>
            <a:r>
              <a:rPr lang="nl-NL" sz="1800" dirty="0">
                <a:effectLst/>
                <a:latin typeface="Arial" panose="020B0604020202020204" pitchFamily="34" charset="0"/>
                <a:ea typeface="Calibri" panose="020F0502020204030204" pitchFamily="34" charset="0"/>
                <a:cs typeface="Times New Roman" panose="02020603050405020304" pitchFamily="18" charset="0"/>
              </a:rPr>
              <a:t>→</a:t>
            </a:r>
            <a:r>
              <a:rPr lang="nl-NL" sz="1800" dirty="0">
                <a:effectLst/>
                <a:latin typeface="Verdana" panose="020B0604030504040204" pitchFamily="34" charset="0"/>
                <a:ea typeface="Calibri" panose="020F0502020204030204" pitchFamily="34" charset="0"/>
                <a:cs typeface="Times New Roman" panose="02020603050405020304" pitchFamily="18" charset="0"/>
              </a:rPr>
              <a:t> Systeemimageherstel</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Sluit je externe schijf met de systeemimage aan</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Kies de gewenste image</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Volg de stappen</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Windows wordt volledig teruggezet naar de staat van de back-up.</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Ik zelf gebruik </a:t>
            </a:r>
            <a:r>
              <a:rPr lang="nl-NL" sz="1800" dirty="0" err="1">
                <a:effectLst/>
                <a:latin typeface="Verdana" panose="020B0604030504040204" pitchFamily="34" charset="0"/>
                <a:ea typeface="Calibri" panose="020F0502020204030204" pitchFamily="34" charset="0"/>
                <a:cs typeface="Times New Roman" panose="02020603050405020304" pitchFamily="18" charset="0"/>
              </a:rPr>
              <a:t>acronis</a:t>
            </a:r>
            <a:r>
              <a:rPr lang="nl-NL" sz="1800" dirty="0">
                <a:effectLst/>
                <a:latin typeface="Verdana" panose="020B0604030504040204" pitchFamily="34" charset="0"/>
                <a:ea typeface="Calibri" panose="020F0502020204030204" pitchFamily="34" charset="0"/>
                <a:cs typeface="Times New Roman" panose="02020603050405020304" pitchFamily="18" charset="0"/>
              </a:rPr>
              <a:t> 2021.</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Voor </a:t>
            </a:r>
            <a:r>
              <a:rPr lang="nl-NL" sz="1800" dirty="0" err="1">
                <a:effectLst/>
                <a:latin typeface="Verdana" panose="020B0604030504040204" pitchFamily="34" charset="0"/>
                <a:ea typeface="Calibri" panose="020F0502020204030204" pitchFamily="34" charset="0"/>
                <a:cs typeface="Times New Roman" panose="02020603050405020304" pitchFamily="18" charset="0"/>
              </a:rPr>
              <a:t>Acronis</a:t>
            </a:r>
            <a:r>
              <a:rPr lang="nl-NL" sz="1800" dirty="0">
                <a:effectLst/>
                <a:latin typeface="Verdana" panose="020B0604030504040204" pitchFamily="34" charset="0"/>
                <a:ea typeface="Calibri" panose="020F0502020204030204" pitchFamily="34" charset="0"/>
                <a:cs typeface="Times New Roman" panose="02020603050405020304" pitchFamily="18" charset="0"/>
              </a:rPr>
              <a:t> gebruik ik een usb-stik waarmee ik de image maak en terug zet.</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 </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pPr algn="l"/>
            <a:endParaRPr lang="nl-NL" sz="1800" b="0" i="0" u="none" strike="noStrike" baseline="0" dirty="0">
              <a:solidFill>
                <a:srgbClr val="000000"/>
              </a:solidFill>
              <a:latin typeface="CIDFont+F3"/>
            </a:endParaRPr>
          </a:p>
        </p:txBody>
      </p:sp>
      <p:sp>
        <p:nvSpPr>
          <p:cNvPr id="164" name="PlaceHolder 3"/>
          <p:cNvSpPr>
            <a:spLocks noGrp="1"/>
          </p:cNvSpPr>
          <p:nvPr>
            <p:ph type="sldNum" idx="29"/>
          </p:nvPr>
        </p:nvSpPr>
        <p:spPr>
          <a:xfrm>
            <a:off x="3884760" y="8685360"/>
            <a:ext cx="2971440" cy="458280"/>
          </a:xfrm>
          <a:prstGeom prst="rect">
            <a:avLst/>
          </a:prstGeom>
          <a:noFill/>
          <a:ln w="0">
            <a:noFill/>
          </a:ln>
        </p:spPr>
        <p:txBody>
          <a:bodyPr lIns="91440" tIns="45720" rIns="91440" bIns="45720" anchor="b">
            <a:noAutofit/>
          </a:bodyPr>
          <a:lstStyle>
            <a:lvl1pPr indent="0" algn="r" defTabSz="685800">
              <a:lnSpc>
                <a:spcPct val="100000"/>
              </a:lnSpc>
              <a:buNone/>
              <a:defRPr lang="nl-NL" sz="1200" b="0" strike="noStrike" spc="-1">
                <a:solidFill>
                  <a:schemeClr val="dk1"/>
                </a:solidFill>
                <a:latin typeface="Trebuchet MS"/>
                <a:ea typeface="+mn-ea"/>
              </a:defRPr>
            </a:lvl1pPr>
          </a:lstStyle>
          <a:p>
            <a:pPr indent="0" algn="r" defTabSz="685800">
              <a:lnSpc>
                <a:spcPct val="100000"/>
              </a:lnSpc>
              <a:buNone/>
            </a:pPr>
            <a:fld id="{D4A8AC5D-E92F-4938-8D1B-3D23DAC9352C}" type="slidenum">
              <a:rPr lang="nl-NL" sz="1200" b="0" strike="noStrike" spc="-1">
                <a:solidFill>
                  <a:schemeClr val="dk1"/>
                </a:solidFill>
                <a:latin typeface="Trebuchet MS"/>
                <a:ea typeface="+mn-ea"/>
              </a:rPr>
              <a:t>20</a:t>
            </a:fld>
            <a:endParaRPr lang="nl-NL" sz="1200" b="0" strike="noStrike" spc="-1">
              <a:solidFill>
                <a:srgbClr val="000000"/>
              </a:solidFill>
              <a:latin typeface="Times New Roman"/>
            </a:endParaRPr>
          </a:p>
        </p:txBody>
      </p:sp>
    </p:spTree>
    <p:extLst>
      <p:ext uri="{BB962C8B-B14F-4D97-AF65-F5344CB8AC3E}">
        <p14:creationId xmlns:p14="http://schemas.microsoft.com/office/powerpoint/2010/main" val="3274638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2" name="PlaceHolder 1"/>
          <p:cNvSpPr>
            <a:spLocks noGrp="1" noRot="1" noChangeAspect="1"/>
          </p:cNvSpPr>
          <p:nvPr>
            <p:ph type="sldImg"/>
          </p:nvPr>
        </p:nvSpPr>
        <p:spPr>
          <a:xfrm>
            <a:off x="685800" y="1143000"/>
            <a:ext cx="5486400" cy="3086100"/>
          </a:xfrm>
          <a:prstGeom prst="rect">
            <a:avLst/>
          </a:prstGeom>
          <a:ln w="0">
            <a:noFill/>
          </a:ln>
        </p:spPr>
      </p:sp>
      <p:sp>
        <p:nvSpPr>
          <p:cNvPr id="163" name="PlaceHolder 2"/>
          <p:cNvSpPr>
            <a:spLocks noGrp="1"/>
          </p:cNvSpPr>
          <p:nvPr>
            <p:ph type="body"/>
          </p:nvPr>
        </p:nvSpPr>
        <p:spPr>
          <a:xfrm>
            <a:off x="685800" y="4400640"/>
            <a:ext cx="5486040" cy="3600000"/>
          </a:xfrm>
          <a:prstGeom prst="rect">
            <a:avLst/>
          </a:prstGeom>
          <a:noFill/>
          <a:ln w="0">
            <a:noFill/>
          </a:ln>
        </p:spPr>
        <p:txBody>
          <a:bodyPr lIns="91440" tIns="45720" rIns="91440" bIns="45720" anchor="t">
            <a:normAutofit fontScale="51111" lnSpcReduction="20000"/>
          </a:bodyPr>
          <a:lstStyle/>
          <a:p>
            <a:r>
              <a:rPr lang="nl-NL" sz="1800" dirty="0">
                <a:effectLst/>
                <a:latin typeface="Verdana" panose="020B0604030504040204" pitchFamily="34" charset="0"/>
                <a:ea typeface="Calibri" panose="020F0502020204030204" pitchFamily="34" charset="0"/>
                <a:cs typeface="Times New Roman" panose="02020603050405020304" pitchFamily="18" charset="0"/>
              </a:rPr>
              <a:t>Pagina 21</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 </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Resumerend </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 </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Resumeren kunnen we stellen.</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De eerste stappen zijn:</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Controleren van kabels, stekker en poorten dat ze goed waren aangesloten en  heel waren.</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Dat er stroom was.</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Alle rand apparatuur afkoppelen.</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Je kan Windows de problemen laten opsporen en oplossen.</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 </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Als tools gebruikte we:</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Windows instellingen voor diverse zaken </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Apparaten beheer en back-uppen van Windows 7 via control.exe.</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Programma’s, programma’s op de achtergrond en programma’s bij opstart uitzetten in Taak beheer (</a:t>
            </a:r>
            <a:r>
              <a:rPr lang="nl-NL" sz="1800" dirty="0" err="1">
                <a:effectLst/>
                <a:latin typeface="Verdana" panose="020B0604030504040204" pitchFamily="34" charset="0"/>
                <a:ea typeface="Calibri" panose="020F0502020204030204" pitchFamily="34" charset="0"/>
                <a:cs typeface="Times New Roman" panose="02020603050405020304" pitchFamily="18" charset="0"/>
              </a:rPr>
              <a:t>ctrl+shift+esc</a:t>
            </a:r>
            <a:r>
              <a:rPr lang="nl-NL" sz="1800" dirty="0">
                <a:effectLst/>
                <a:latin typeface="Verdana" panose="020B0604030504040204" pitchFamily="34" charset="0"/>
                <a:ea typeface="Calibri" panose="020F0502020204030204" pitchFamily="34" charset="0"/>
                <a:cs typeface="Times New Roman" panose="02020603050405020304" pitchFamily="18" charset="0"/>
              </a:rPr>
              <a:t>).</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err="1">
                <a:effectLst/>
                <a:latin typeface="Verdana" panose="020B0604030504040204" pitchFamily="34" charset="0"/>
                <a:ea typeface="Calibri" panose="020F0502020204030204" pitchFamily="34" charset="0"/>
                <a:cs typeface="Times New Roman" panose="02020603050405020304" pitchFamily="18" charset="0"/>
              </a:rPr>
              <a:t>Klary</a:t>
            </a:r>
            <a:r>
              <a:rPr lang="nl-NL" sz="1800" dirty="0">
                <a:effectLst/>
                <a:latin typeface="Verdana" panose="020B0604030504040204" pitchFamily="34" charset="0"/>
                <a:ea typeface="Calibri" panose="020F0502020204030204" pitchFamily="34" charset="0"/>
                <a:cs typeface="Times New Roman" panose="02020603050405020304" pitchFamily="18" charset="0"/>
              </a:rPr>
              <a:t> voor het opstarten</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As32.exe ook voor het opstarten.</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err="1">
                <a:effectLst/>
                <a:latin typeface="Verdana" panose="020B0604030504040204" pitchFamily="34" charset="0"/>
                <a:ea typeface="Calibri" panose="020F0502020204030204" pitchFamily="34" charset="0"/>
                <a:cs typeface="Times New Roman" panose="02020603050405020304" pitchFamily="18" charset="0"/>
              </a:rPr>
              <a:t>EaseUS</a:t>
            </a:r>
            <a:r>
              <a:rPr lang="nl-NL" sz="1800" dirty="0">
                <a:effectLst/>
                <a:latin typeface="Verdana" panose="020B0604030504040204" pitchFamily="34" charset="0"/>
                <a:ea typeface="Calibri" panose="020F0502020204030204" pitchFamily="34" charset="0"/>
                <a:cs typeface="Times New Roman" panose="02020603050405020304" pitchFamily="18" charset="0"/>
              </a:rPr>
              <a:t> </a:t>
            </a:r>
            <a:r>
              <a:rPr lang="nl-NL" sz="1800" dirty="0" err="1">
                <a:effectLst/>
                <a:latin typeface="Verdana" panose="020B0604030504040204" pitchFamily="34" charset="0"/>
                <a:ea typeface="Calibri" panose="020F0502020204030204" pitchFamily="34" charset="0"/>
                <a:cs typeface="Times New Roman" panose="02020603050405020304" pitchFamily="18" charset="0"/>
              </a:rPr>
              <a:t>Partition</a:t>
            </a:r>
            <a:r>
              <a:rPr lang="nl-NL" sz="1800" dirty="0">
                <a:effectLst/>
                <a:latin typeface="Verdana" panose="020B0604030504040204" pitchFamily="34" charset="0"/>
                <a:ea typeface="Calibri" panose="020F0502020204030204" pitchFamily="34" charset="0"/>
                <a:cs typeface="Times New Roman" panose="02020603050405020304" pitchFamily="18" charset="0"/>
              </a:rPr>
              <a:t> Master voor hard disk en usb-stik problemen</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Windows shell als administrator.</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Probleemoplosser van Windows</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err="1">
                <a:effectLst/>
                <a:latin typeface="Verdana" panose="020B0604030504040204" pitchFamily="34" charset="0"/>
                <a:ea typeface="Calibri" panose="020F0502020204030204" pitchFamily="34" charset="0"/>
                <a:cs typeface="Times New Roman" panose="02020603050405020304" pitchFamily="18" charset="0"/>
              </a:rPr>
              <a:t>Defender</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Malwarebytes en </a:t>
            </a:r>
            <a:r>
              <a:rPr lang="nl-NL" sz="1800" dirty="0" err="1">
                <a:effectLst/>
                <a:latin typeface="Verdana" panose="020B0604030504040204" pitchFamily="34" charset="0"/>
                <a:ea typeface="Calibri" panose="020F0502020204030204" pitchFamily="34" charset="0"/>
                <a:cs typeface="Times New Roman" panose="02020603050405020304" pitchFamily="18" charset="0"/>
              </a:rPr>
              <a:t>AdwCleaner</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err="1">
                <a:effectLst/>
                <a:latin typeface="Verdana" panose="020B0604030504040204" pitchFamily="34" charset="0"/>
                <a:ea typeface="Calibri" panose="020F0502020204030204" pitchFamily="34" charset="0"/>
                <a:cs typeface="Times New Roman" panose="02020603050405020304" pitchFamily="18" charset="0"/>
              </a:rPr>
              <a:t>Adblokker</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err="1">
                <a:effectLst/>
                <a:latin typeface="Verdana" panose="020B0604030504040204" pitchFamily="34" charset="0"/>
                <a:ea typeface="Calibri" panose="020F0502020204030204" pitchFamily="34" charset="0"/>
                <a:cs typeface="Times New Roman" panose="02020603050405020304" pitchFamily="18" charset="0"/>
              </a:rPr>
              <a:t>Ghostery</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Windows taak uitvoeren (</a:t>
            </a:r>
            <a:r>
              <a:rPr lang="nl-NL" sz="1800" dirty="0" err="1">
                <a:effectLst/>
                <a:latin typeface="Verdana" panose="020B0604030504040204" pitchFamily="34" charset="0"/>
                <a:ea typeface="Calibri" panose="020F0502020204030204" pitchFamily="34" charset="0"/>
                <a:cs typeface="Times New Roman" panose="02020603050405020304" pitchFamily="18" charset="0"/>
              </a:rPr>
              <a:t>windows</a:t>
            </a:r>
            <a:r>
              <a:rPr lang="nl-NL" sz="1800" dirty="0">
                <a:effectLst/>
                <a:latin typeface="Verdana" panose="020B0604030504040204" pitchFamily="34" charset="0"/>
                <a:ea typeface="Calibri" panose="020F0502020204030204" pitchFamily="34" charset="0"/>
                <a:cs typeface="Times New Roman" panose="02020603050405020304" pitchFamily="18" charset="0"/>
              </a:rPr>
              <a:t> toets +r)</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err="1">
                <a:effectLst/>
                <a:latin typeface="Verdana" panose="020B0604030504040204" pitchFamily="34" charset="0"/>
                <a:ea typeface="Calibri" panose="020F0502020204030204" pitchFamily="34" charset="0"/>
                <a:cs typeface="Times New Roman" panose="02020603050405020304" pitchFamily="18" charset="0"/>
              </a:rPr>
              <a:t>WinRE</a:t>
            </a:r>
            <a:r>
              <a:rPr lang="nl-NL" sz="1800" dirty="0">
                <a:effectLst/>
                <a:latin typeface="Verdana" panose="020B0604030504040204" pitchFamily="34" charset="0"/>
                <a:ea typeface="Calibri" panose="020F0502020204030204" pitchFamily="34" charset="0"/>
                <a:cs typeface="Times New Roman" panose="02020603050405020304" pitchFamily="18" charset="0"/>
              </a:rPr>
              <a:t> voor diverse zaken.</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err="1">
                <a:effectLst/>
                <a:latin typeface="Verdana" panose="020B0604030504040204" pitchFamily="34" charset="0"/>
                <a:ea typeface="Calibri" panose="020F0502020204030204" pitchFamily="34" charset="0"/>
                <a:cs typeface="Times New Roman" panose="02020603050405020304" pitchFamily="18" charset="0"/>
              </a:rPr>
              <a:t>Macrium</a:t>
            </a:r>
            <a:r>
              <a:rPr lang="nl-NL" sz="1800" dirty="0">
                <a:effectLst/>
                <a:latin typeface="Verdana" panose="020B0604030504040204" pitchFamily="34" charset="0"/>
                <a:ea typeface="Calibri" panose="020F0502020204030204" pitchFamily="34" charset="0"/>
                <a:cs typeface="Times New Roman" panose="02020603050405020304" pitchFamily="18" charset="0"/>
              </a:rPr>
              <a:t> </a:t>
            </a:r>
            <a:r>
              <a:rPr lang="nl-NL" sz="1800" dirty="0" err="1">
                <a:effectLst/>
                <a:latin typeface="Verdana" panose="020B0604030504040204" pitchFamily="34" charset="0"/>
                <a:ea typeface="Calibri" panose="020F0502020204030204" pitchFamily="34" charset="0"/>
                <a:cs typeface="Times New Roman" panose="02020603050405020304" pitchFamily="18" charset="0"/>
              </a:rPr>
              <a:t>Reflect</a:t>
            </a:r>
            <a:r>
              <a:rPr lang="nl-NL" sz="1800" dirty="0">
                <a:effectLst/>
                <a:latin typeface="Verdana" panose="020B0604030504040204" pitchFamily="34" charset="0"/>
                <a:ea typeface="Calibri" panose="020F0502020204030204" pitchFamily="34" charset="0"/>
                <a:cs typeface="Times New Roman" panose="02020603050405020304" pitchFamily="18" charset="0"/>
              </a:rPr>
              <a:t> Free, AOMEI </a:t>
            </a:r>
            <a:r>
              <a:rPr lang="nl-NL" sz="1800" dirty="0" err="1">
                <a:effectLst/>
                <a:latin typeface="Verdana" panose="020B0604030504040204" pitchFamily="34" charset="0"/>
                <a:ea typeface="Calibri" panose="020F0502020204030204" pitchFamily="34" charset="0"/>
                <a:cs typeface="Times New Roman" panose="02020603050405020304" pitchFamily="18" charset="0"/>
              </a:rPr>
              <a:t>Backupper</a:t>
            </a:r>
            <a:r>
              <a:rPr lang="nl-NL" sz="1800" dirty="0">
                <a:effectLst/>
                <a:latin typeface="Verdana" panose="020B0604030504040204" pitchFamily="34" charset="0"/>
                <a:ea typeface="Calibri" panose="020F0502020204030204" pitchFamily="34" charset="0"/>
                <a:cs typeface="Times New Roman" panose="02020603050405020304" pitchFamily="18" charset="0"/>
              </a:rPr>
              <a:t> Standard of </a:t>
            </a:r>
            <a:r>
              <a:rPr lang="nl-NL" sz="1800" dirty="0" err="1">
                <a:effectLst/>
                <a:latin typeface="Verdana" panose="020B0604030504040204" pitchFamily="34" charset="0"/>
                <a:ea typeface="Calibri" panose="020F0502020204030204" pitchFamily="34" charset="0"/>
                <a:cs typeface="Times New Roman" panose="02020603050405020304" pitchFamily="18" charset="0"/>
              </a:rPr>
              <a:t>EaseUS</a:t>
            </a:r>
            <a:r>
              <a:rPr lang="nl-NL" sz="1800" dirty="0">
                <a:effectLst/>
                <a:latin typeface="Verdana" panose="020B0604030504040204" pitchFamily="34" charset="0"/>
                <a:ea typeface="Calibri" panose="020F0502020204030204" pitchFamily="34" charset="0"/>
                <a:cs typeface="Times New Roman" panose="02020603050405020304" pitchFamily="18" charset="0"/>
              </a:rPr>
              <a:t> </a:t>
            </a:r>
            <a:r>
              <a:rPr lang="nl-NL" sz="1800" dirty="0" err="1">
                <a:effectLst/>
                <a:latin typeface="Verdana" panose="020B0604030504040204" pitchFamily="34" charset="0"/>
                <a:ea typeface="Calibri" panose="020F0502020204030204" pitchFamily="34" charset="0"/>
                <a:cs typeface="Times New Roman" panose="02020603050405020304" pitchFamily="18" charset="0"/>
              </a:rPr>
              <a:t>Todo</a:t>
            </a:r>
            <a:r>
              <a:rPr lang="nl-NL" sz="1800" dirty="0">
                <a:effectLst/>
                <a:latin typeface="Verdana" panose="020B0604030504040204" pitchFamily="34" charset="0"/>
                <a:ea typeface="Calibri" panose="020F0502020204030204" pitchFamily="34" charset="0"/>
                <a:cs typeface="Times New Roman" panose="02020603050405020304" pitchFamily="18" charset="0"/>
              </a:rPr>
              <a:t> </a:t>
            </a:r>
            <a:r>
              <a:rPr lang="nl-NL" sz="1800" dirty="0" err="1">
                <a:effectLst/>
                <a:latin typeface="Verdana" panose="020B0604030504040204" pitchFamily="34" charset="0"/>
                <a:ea typeface="Calibri" panose="020F0502020204030204" pitchFamily="34" charset="0"/>
                <a:cs typeface="Times New Roman" panose="02020603050405020304" pitchFamily="18" charset="0"/>
              </a:rPr>
              <a:t>Backup</a:t>
            </a:r>
            <a:r>
              <a:rPr lang="nl-NL" sz="1800" dirty="0">
                <a:effectLst/>
                <a:latin typeface="Verdana" panose="020B0604030504040204" pitchFamily="34" charset="0"/>
                <a:ea typeface="Calibri" panose="020F0502020204030204" pitchFamily="34" charset="0"/>
                <a:cs typeface="Times New Roman" panose="02020603050405020304" pitchFamily="18" charset="0"/>
              </a:rPr>
              <a:t> Free voor het maken van een image.</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 </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nl-NL" sz="1800" kern="100" dirty="0">
              <a:effectLst/>
              <a:latin typeface="Aptos"/>
              <a:ea typeface="Aptos"/>
              <a:cs typeface="Times New Roman" panose="02020603050405020304" pitchFamily="18" charset="0"/>
            </a:endParaRPr>
          </a:p>
        </p:txBody>
      </p:sp>
      <p:sp>
        <p:nvSpPr>
          <p:cNvPr id="164" name="PlaceHolder 3"/>
          <p:cNvSpPr>
            <a:spLocks noGrp="1"/>
          </p:cNvSpPr>
          <p:nvPr>
            <p:ph type="sldNum" idx="29"/>
          </p:nvPr>
        </p:nvSpPr>
        <p:spPr>
          <a:xfrm>
            <a:off x="3884760" y="8685360"/>
            <a:ext cx="2971440" cy="458280"/>
          </a:xfrm>
          <a:prstGeom prst="rect">
            <a:avLst/>
          </a:prstGeom>
          <a:noFill/>
          <a:ln w="0">
            <a:noFill/>
          </a:ln>
        </p:spPr>
        <p:txBody>
          <a:bodyPr lIns="91440" tIns="45720" rIns="91440" bIns="45720" anchor="b">
            <a:noAutofit/>
          </a:bodyPr>
          <a:lstStyle>
            <a:lvl1pPr indent="0" algn="r" defTabSz="685800">
              <a:lnSpc>
                <a:spcPct val="100000"/>
              </a:lnSpc>
              <a:buNone/>
              <a:defRPr lang="nl-NL" sz="1200" b="0" strike="noStrike" spc="-1">
                <a:solidFill>
                  <a:schemeClr val="dk1"/>
                </a:solidFill>
                <a:latin typeface="Trebuchet MS"/>
                <a:ea typeface="+mn-ea"/>
              </a:defRPr>
            </a:lvl1pPr>
          </a:lstStyle>
          <a:p>
            <a:pPr indent="0" algn="r" defTabSz="685800">
              <a:lnSpc>
                <a:spcPct val="100000"/>
              </a:lnSpc>
              <a:buNone/>
            </a:pPr>
            <a:fld id="{D4A8AC5D-E92F-4938-8D1B-3D23DAC9352C}" type="slidenum">
              <a:rPr lang="nl-NL" sz="1200" b="0" strike="noStrike" spc="-1">
                <a:solidFill>
                  <a:schemeClr val="dk1"/>
                </a:solidFill>
                <a:latin typeface="Trebuchet MS"/>
                <a:ea typeface="+mn-ea"/>
              </a:rPr>
              <a:t>21</a:t>
            </a:fld>
            <a:endParaRPr lang="nl-NL" sz="1200" b="0" strike="noStrike" spc="-1">
              <a:solidFill>
                <a:srgbClr val="000000"/>
              </a:solidFill>
              <a:latin typeface="Times New Roman"/>
            </a:endParaRPr>
          </a:p>
        </p:txBody>
      </p:sp>
    </p:spTree>
    <p:extLst>
      <p:ext uri="{BB962C8B-B14F-4D97-AF65-F5344CB8AC3E}">
        <p14:creationId xmlns:p14="http://schemas.microsoft.com/office/powerpoint/2010/main" val="142518941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a:xfrm>
            <a:off x="0" y="812800"/>
            <a:ext cx="0" cy="0"/>
          </a:xfrm>
        </p:spPr>
      </p:sp>
      <p:sp>
        <p:nvSpPr>
          <p:cNvPr id="3" name="Tijdelijke aanduiding voor notities 2"/>
          <p:cNvSpPr>
            <a:spLocks noGrp="1"/>
          </p:cNvSpPr>
          <p:nvPr>
            <p:ph type="body" idx="1"/>
          </p:nvPr>
        </p:nvSpPr>
        <p:spPr/>
        <p:txBody>
          <a:bodyPr/>
          <a:lstStyle/>
          <a:p>
            <a:pPr>
              <a:lnSpc>
                <a:spcPct val="107000"/>
              </a:lnSpc>
              <a:spcAft>
                <a:spcPts val="800"/>
              </a:spcAft>
            </a:pPr>
            <a:r>
              <a:rPr lang="nl-NL" sz="1800" kern="1200" dirty="0">
                <a:solidFill>
                  <a:srgbClr val="000000"/>
                </a:solidFill>
                <a:effectLst/>
                <a:latin typeface="Verdana" panose="020B0604030504040204" pitchFamily="34" charset="0"/>
                <a:ea typeface="Calibri" panose="020F0502020204030204" pitchFamily="34" charset="0"/>
                <a:cs typeface="Times New Roman" panose="02020603050405020304" pitchFamily="18" charset="0"/>
              </a:rPr>
              <a:t>Pagina 22</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nl-NL" sz="1800" kern="1200" dirty="0">
                <a:solidFill>
                  <a:srgbClr val="000000"/>
                </a:solidFill>
                <a:effectLst/>
                <a:latin typeface="Verdana" panose="020B0604030504040204" pitchFamily="34" charset="0"/>
                <a:ea typeface="Calibri" panose="020F0502020204030204" pitchFamily="34" charset="0"/>
                <a:cs typeface="Times New Roman" panose="02020603050405020304" pitchFamily="18" charset="0"/>
              </a:rPr>
              <a:t> </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nl-NL" sz="1800" kern="1200" dirty="0">
                <a:solidFill>
                  <a:srgbClr val="000000"/>
                </a:solidFill>
                <a:effectLst/>
                <a:latin typeface="Verdana" panose="020B0604030504040204" pitchFamily="34" charset="0"/>
                <a:ea typeface="Calibri" panose="020F0502020204030204" pitchFamily="34" charset="0"/>
                <a:cs typeface="Times New Roman" panose="02020603050405020304" pitchFamily="18" charset="0"/>
              </a:rPr>
              <a:t>We hebben veel onderdelen van de pc, Windows en de instellingen langs gelopen. </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nl-NL" sz="1800" kern="1200" dirty="0">
                <a:solidFill>
                  <a:srgbClr val="000000"/>
                </a:solidFill>
                <a:effectLst/>
                <a:latin typeface="Verdana" panose="020B0604030504040204" pitchFamily="34" charset="0"/>
                <a:ea typeface="Calibri" panose="020F0502020204030204" pitchFamily="34" charset="0"/>
                <a:cs typeface="Times New Roman" panose="02020603050405020304" pitchFamily="18" charset="0"/>
              </a:rPr>
              <a:t>Het is zaak om systematisch te werken en stuk voor stuk de opties langs te gaan tot we bij de oorzaak komen.</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nl-NL" sz="1800" kern="1200" dirty="0">
                <a:solidFill>
                  <a:srgbClr val="000000"/>
                </a:solidFill>
                <a:effectLst/>
                <a:latin typeface="Verdana" panose="020B0604030504040204" pitchFamily="34" charset="0"/>
                <a:ea typeface="Calibri" panose="020F0502020204030204" pitchFamily="34" charset="0"/>
                <a:cs typeface="Times New Roman" panose="02020603050405020304" pitchFamily="18" charset="0"/>
              </a:rPr>
              <a:t>Als je weet waar het aan licht kan je vaak het probleem zo oplossen.</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nl-NL" sz="1800" kern="1200" dirty="0">
                <a:solidFill>
                  <a:srgbClr val="000000"/>
                </a:solidFill>
                <a:effectLst/>
                <a:latin typeface="Verdana" panose="020B0604030504040204" pitchFamily="34" charset="0"/>
                <a:ea typeface="Calibri" panose="020F0502020204030204" pitchFamily="34" charset="0"/>
                <a:cs typeface="Times New Roman" panose="02020603050405020304" pitchFamily="18" charset="0"/>
              </a:rPr>
              <a:t> </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nl-NL" sz="1800" kern="1200" dirty="0">
                <a:solidFill>
                  <a:srgbClr val="000000"/>
                </a:solidFill>
                <a:effectLst/>
                <a:latin typeface="Verdana" panose="020B0604030504040204" pitchFamily="34" charset="0"/>
                <a:ea typeface="Calibri" panose="020F0502020204030204" pitchFamily="34" charset="0"/>
                <a:cs typeface="Times New Roman" panose="02020603050405020304" pitchFamily="18" charset="0"/>
              </a:rPr>
              <a:t>Zijn er nog vragen?</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4" name="Tijdelijke aanduiding voor dianummer 3"/>
          <p:cNvSpPr>
            <a:spLocks noGrp="1"/>
          </p:cNvSpPr>
          <p:nvPr>
            <p:ph type="sldNum" idx="25"/>
          </p:nvPr>
        </p:nvSpPr>
        <p:spPr/>
        <p:txBody>
          <a:bodyPr/>
          <a:lstStyle/>
          <a:p>
            <a:pPr indent="0" algn="r">
              <a:buNone/>
            </a:pPr>
            <a:fld id="{C842F8A4-8380-4852-9D76-8EBE9C46D7FA}" type="slidenum">
              <a:rPr lang="nl-NL" sz="1400" b="0" strike="noStrike" spc="-1" smtClean="0">
                <a:solidFill>
                  <a:srgbClr val="000000"/>
                </a:solidFill>
                <a:latin typeface="Times New Roman"/>
              </a:rPr>
              <a:t>22</a:t>
            </a:fld>
            <a:endParaRPr lang="nl-NL" sz="1400" b="0" strike="noStrike" spc="-1">
              <a:solidFill>
                <a:srgbClr val="000000"/>
              </a:solidFill>
              <a:latin typeface="Times New Roman"/>
            </a:endParaRPr>
          </a:p>
        </p:txBody>
      </p:sp>
    </p:spTree>
    <p:extLst>
      <p:ext uri="{BB962C8B-B14F-4D97-AF65-F5344CB8AC3E}">
        <p14:creationId xmlns:p14="http://schemas.microsoft.com/office/powerpoint/2010/main" val="242398290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2" name="PlaceHolder 1"/>
          <p:cNvSpPr>
            <a:spLocks noGrp="1" noRot="1" noChangeAspect="1"/>
          </p:cNvSpPr>
          <p:nvPr>
            <p:ph type="sldImg"/>
          </p:nvPr>
        </p:nvSpPr>
        <p:spPr>
          <a:xfrm>
            <a:off x="685800" y="1143000"/>
            <a:ext cx="5486400" cy="3086100"/>
          </a:xfrm>
          <a:prstGeom prst="rect">
            <a:avLst/>
          </a:prstGeom>
          <a:ln w="0">
            <a:noFill/>
          </a:ln>
        </p:spPr>
      </p:sp>
      <p:sp>
        <p:nvSpPr>
          <p:cNvPr id="163" name="PlaceHolder 2"/>
          <p:cNvSpPr>
            <a:spLocks noGrp="1"/>
          </p:cNvSpPr>
          <p:nvPr>
            <p:ph type="body"/>
          </p:nvPr>
        </p:nvSpPr>
        <p:spPr>
          <a:xfrm>
            <a:off x="685800" y="4400640"/>
            <a:ext cx="5486040" cy="3600000"/>
          </a:xfrm>
          <a:prstGeom prst="rect">
            <a:avLst/>
          </a:prstGeom>
          <a:noFill/>
          <a:ln w="0">
            <a:noFill/>
          </a:ln>
        </p:spPr>
        <p:txBody>
          <a:bodyPr lIns="91440" tIns="45720" rIns="91440" bIns="45720" anchor="t">
            <a:normAutofit/>
          </a:bodyPr>
          <a:lstStyle/>
          <a:p>
            <a:r>
              <a:rPr lang="nl-NL" sz="1800" dirty="0">
                <a:effectLst/>
                <a:latin typeface="Verdana" panose="020B0604030504040204" pitchFamily="34" charset="0"/>
                <a:ea typeface="Calibri" panose="020F0502020204030204" pitchFamily="34" charset="0"/>
                <a:cs typeface="Times New Roman" panose="02020603050405020304" pitchFamily="18" charset="0"/>
              </a:rPr>
              <a:t>Pagina 3</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 </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Bekabeling en netspanning</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 </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Het is belangrijk om systematisch te werk te gaan en begin daarom met het controleren van de bekabeling of deze goed zijn aangesloten.</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Controleer ook of er kabelbreuken in de kabels zitten.</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Druk alle connectoren goed aan. Die van de monitor hangen op zijn kop. Als daar aan getrokken wordt schieten ze vaak net niet los maar maken geen contact. </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Die van usb stekkers en stopcontacten worden nog wel eens vergeten.</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Zet de laptop aan de lader en controleer of de batterijen van het toetsenbord en muis voldoende zijn geladen.</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Voordat je een nieuwe opstart maak koppel alle rand apparatuur af zoals printers, scanners, externe harddisks, usb-</a:t>
            </a:r>
            <a:r>
              <a:rPr lang="nl-NL" sz="1800" dirty="0" err="1">
                <a:effectLst/>
                <a:latin typeface="Verdana" panose="020B0604030504040204" pitchFamily="34" charset="0"/>
                <a:ea typeface="Calibri" panose="020F0502020204030204" pitchFamily="34" charset="0"/>
                <a:cs typeface="Times New Roman" panose="02020603050405020304" pitchFamily="18" charset="0"/>
              </a:rPr>
              <a:t>stiks</a:t>
            </a:r>
            <a:r>
              <a:rPr lang="nl-NL" sz="1800" dirty="0">
                <a:effectLst/>
                <a:latin typeface="Verdana" panose="020B0604030504040204" pitchFamily="34" charset="0"/>
                <a:ea typeface="Calibri" panose="020F0502020204030204" pitchFamily="34" charset="0"/>
                <a:cs typeface="Times New Roman" panose="02020603050405020304" pitchFamily="18" charset="0"/>
              </a:rPr>
              <a:t>, indien aanwezig externe microfoon, camera en geluidsboxen.</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Controleer nu of er stroom is.</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Bij de pc hoor je de ven van de koeling draaien.</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Zo niet dan kan de voeding van de pc stuk zijn.</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Bij een laptop zie je vaak </a:t>
            </a:r>
            <a:r>
              <a:rPr lang="nl-NL" sz="1800" dirty="0" err="1">
                <a:effectLst/>
                <a:latin typeface="Verdana" panose="020B0604030504040204" pitchFamily="34" charset="0"/>
                <a:ea typeface="Calibri" panose="020F0502020204030204" pitchFamily="34" charset="0"/>
                <a:cs typeface="Times New Roman" panose="02020603050405020304" pitchFamily="18" charset="0"/>
              </a:rPr>
              <a:t>letjes</a:t>
            </a:r>
            <a:r>
              <a:rPr lang="nl-NL" sz="1800" dirty="0">
                <a:effectLst/>
                <a:latin typeface="Verdana" panose="020B0604030504040204" pitchFamily="34" charset="0"/>
                <a:ea typeface="Calibri" panose="020F0502020204030204" pitchFamily="34" charset="0"/>
                <a:cs typeface="Times New Roman" panose="02020603050405020304" pitchFamily="18" charset="0"/>
              </a:rPr>
              <a:t> branden. Bij een toetsenbord ook.</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We zouden nu een opstart kunnen maken.</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Als Windows naar behoren werkt zouden we de randapparatuur 1 voor 1 kunnen aankoppelen.</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Je ziet we hebben nu al veel onderdelen gecheckt of ze heel zijn en werken.</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Zo niet probeer dan dat onderdeel te vervangen.</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 </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pPr marL="324000" indent="-336960" defTabSz="685800">
              <a:lnSpc>
                <a:spcPct val="90000"/>
              </a:lnSpc>
              <a:spcBef>
                <a:spcPts val="751"/>
              </a:spcBef>
              <a:buNone/>
              <a:tabLst>
                <a:tab pos="0" algn="l"/>
              </a:tabLst>
            </a:pPr>
            <a:endParaRPr lang="nl-NL" sz="1800" kern="1200" dirty="0">
              <a:solidFill>
                <a:srgbClr val="000000"/>
              </a:solidFill>
              <a:effectLst/>
              <a:latin typeface="Verdana" panose="020B0604030504040204" pitchFamily="34" charset="0"/>
              <a:ea typeface="DejaVu Sans"/>
              <a:cs typeface="DejaVu Sans"/>
            </a:endParaRPr>
          </a:p>
        </p:txBody>
      </p:sp>
      <p:sp>
        <p:nvSpPr>
          <p:cNvPr id="164" name="PlaceHolder 3"/>
          <p:cNvSpPr>
            <a:spLocks noGrp="1"/>
          </p:cNvSpPr>
          <p:nvPr>
            <p:ph type="sldNum" idx="29"/>
          </p:nvPr>
        </p:nvSpPr>
        <p:spPr>
          <a:xfrm>
            <a:off x="3884760" y="8685360"/>
            <a:ext cx="2971440" cy="458280"/>
          </a:xfrm>
          <a:prstGeom prst="rect">
            <a:avLst/>
          </a:prstGeom>
          <a:noFill/>
          <a:ln w="0">
            <a:noFill/>
          </a:ln>
        </p:spPr>
        <p:txBody>
          <a:bodyPr lIns="91440" tIns="45720" rIns="91440" bIns="45720" anchor="b">
            <a:noAutofit/>
          </a:bodyPr>
          <a:lstStyle>
            <a:lvl1pPr indent="0" algn="r" defTabSz="685800">
              <a:lnSpc>
                <a:spcPct val="100000"/>
              </a:lnSpc>
              <a:buNone/>
              <a:defRPr lang="nl-NL" sz="1200" b="0" strike="noStrike" spc="-1">
                <a:solidFill>
                  <a:schemeClr val="dk1"/>
                </a:solidFill>
                <a:latin typeface="Trebuchet MS"/>
                <a:ea typeface="+mn-ea"/>
              </a:defRPr>
            </a:lvl1pPr>
          </a:lstStyle>
          <a:p>
            <a:pPr indent="0" algn="r" defTabSz="685800">
              <a:lnSpc>
                <a:spcPct val="100000"/>
              </a:lnSpc>
              <a:buNone/>
            </a:pPr>
            <a:fld id="{D4A8AC5D-E92F-4938-8D1B-3D23DAC9352C}" type="slidenum">
              <a:rPr lang="nl-NL" sz="1200" b="0" strike="noStrike" spc="-1">
                <a:solidFill>
                  <a:schemeClr val="dk1"/>
                </a:solidFill>
                <a:latin typeface="Trebuchet MS"/>
                <a:ea typeface="+mn-ea"/>
              </a:rPr>
              <a:t>3</a:t>
            </a:fld>
            <a:endParaRPr lang="nl-NL" sz="1200" b="0" strike="noStrike" spc="-1">
              <a:solidFill>
                <a:srgbClr val="000000"/>
              </a:solidFill>
              <a:latin typeface="Times New Roman"/>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2" name="PlaceHolder 1"/>
          <p:cNvSpPr>
            <a:spLocks noGrp="1" noRot="1" noChangeAspect="1"/>
          </p:cNvSpPr>
          <p:nvPr>
            <p:ph type="sldImg"/>
          </p:nvPr>
        </p:nvSpPr>
        <p:spPr>
          <a:xfrm>
            <a:off x="685800" y="1143000"/>
            <a:ext cx="5486400" cy="3086100"/>
          </a:xfrm>
          <a:prstGeom prst="rect">
            <a:avLst/>
          </a:prstGeom>
          <a:ln w="0">
            <a:noFill/>
          </a:ln>
        </p:spPr>
      </p:sp>
      <p:sp>
        <p:nvSpPr>
          <p:cNvPr id="163" name="PlaceHolder 2"/>
          <p:cNvSpPr>
            <a:spLocks noGrp="1"/>
          </p:cNvSpPr>
          <p:nvPr>
            <p:ph type="body"/>
          </p:nvPr>
        </p:nvSpPr>
        <p:spPr>
          <a:xfrm>
            <a:off x="685800" y="4400640"/>
            <a:ext cx="5486040" cy="3600000"/>
          </a:xfrm>
          <a:prstGeom prst="rect">
            <a:avLst/>
          </a:prstGeom>
          <a:noFill/>
          <a:ln w="0">
            <a:noFill/>
          </a:ln>
        </p:spPr>
        <p:txBody>
          <a:bodyPr lIns="91440" tIns="45720" rIns="91440" bIns="45720" anchor="t">
            <a:normAutofit fontScale="25000" lnSpcReduction="20000"/>
          </a:bodyPr>
          <a:lstStyle/>
          <a:p>
            <a:r>
              <a:rPr lang="nl-NL" sz="1800" dirty="0">
                <a:effectLst/>
                <a:latin typeface="Verdana" panose="020B0604030504040204" pitchFamily="34" charset="0"/>
                <a:ea typeface="Calibri" panose="020F0502020204030204" pitchFamily="34" charset="0"/>
                <a:cs typeface="Times New Roman" panose="02020603050405020304" pitchFamily="18" charset="0"/>
              </a:rPr>
              <a:t>Pagina 4</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 </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Traag opstarten en vast lopers.</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 </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Als jou pc traag opstart en jou pc werkt verders goed dan is het vervangen van jou traditionele harddisk voor een SSD of m2 kaart een optie.</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In lezerstip 49 kan je lezen dat een </a:t>
            </a:r>
            <a:r>
              <a:rPr lang="nl-NL" sz="1800" dirty="0" err="1">
                <a:effectLst/>
                <a:latin typeface="Verdana" panose="020B0604030504040204" pitchFamily="34" charset="0"/>
                <a:ea typeface="Calibri" panose="020F0502020204030204" pitchFamily="34" charset="0"/>
                <a:cs typeface="Times New Roman" panose="02020603050405020304" pitchFamily="18" charset="0"/>
              </a:rPr>
              <a:t>ssd</a:t>
            </a:r>
            <a:r>
              <a:rPr lang="nl-NL" sz="1800" dirty="0">
                <a:effectLst/>
                <a:latin typeface="Verdana" panose="020B0604030504040204" pitchFamily="34" charset="0"/>
                <a:ea typeface="Calibri" panose="020F0502020204030204" pitchFamily="34" charset="0"/>
                <a:cs typeface="Times New Roman" panose="02020603050405020304" pitchFamily="18" charset="0"/>
              </a:rPr>
              <a:t> ongeveer 10 keer sneller is dan de gewone harddisk en dat M2 wel minstens 100 keer sneller is dan de traditionele harddisk.</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Programma’s die worden opgestart tijdens het opstarten van Windows maken het opstarten ook trager.</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Er zijn wel 4 manieren hoe je deze programma’s kan bekijken en uitzetten.</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Optie 1</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Ga naar Windows instellingen en kies daar apps. </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Kies daarna aan de rechterkant van het scherm opstarten.</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Je krijg nu een lijst van alle apps die je aan of uit kan zetten tijdens het opstarten van Windows.</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Optie 2</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Met de knoppen ctrl + shift + </a:t>
            </a:r>
            <a:r>
              <a:rPr lang="nl-NL" sz="1800" dirty="0" err="1">
                <a:effectLst/>
                <a:latin typeface="Verdana" panose="020B0604030504040204" pitchFamily="34" charset="0"/>
                <a:ea typeface="Calibri" panose="020F0502020204030204" pitchFamily="34" charset="0"/>
                <a:cs typeface="Times New Roman" panose="02020603050405020304" pitchFamily="18" charset="0"/>
              </a:rPr>
              <a:t>esc</a:t>
            </a:r>
            <a:r>
              <a:rPr lang="nl-NL" sz="1800" dirty="0">
                <a:effectLst/>
                <a:latin typeface="Verdana" panose="020B0604030504040204" pitchFamily="34" charset="0"/>
                <a:ea typeface="Calibri" panose="020F0502020204030204" pitchFamily="34" charset="0"/>
                <a:cs typeface="Times New Roman" panose="02020603050405020304" pitchFamily="18" charset="0"/>
              </a:rPr>
              <a:t> ga je naar taakbeheer en kies aan de linker kant van het scherm de optie opstarten.</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Ook daar krijg je een lijst van programma’s die je aan of uit kan schakelen bij het opstarten van Windows.</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Optie 3</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Het programma </a:t>
            </a:r>
            <a:r>
              <a:rPr lang="nl-NL" sz="1800" dirty="0" err="1">
                <a:effectLst/>
                <a:latin typeface="Verdana" panose="020B0604030504040204" pitchFamily="34" charset="0"/>
                <a:ea typeface="Calibri" panose="020F0502020204030204" pitchFamily="34" charset="0"/>
                <a:cs typeface="Times New Roman" panose="02020603050405020304" pitchFamily="18" charset="0"/>
              </a:rPr>
              <a:t>Klary</a:t>
            </a:r>
            <a:r>
              <a:rPr lang="nl-NL" sz="1800" dirty="0">
                <a:effectLst/>
                <a:latin typeface="Verdana" panose="020B0604030504040204" pitchFamily="34" charset="0"/>
                <a:ea typeface="Calibri" panose="020F0502020204030204" pitchFamily="34" charset="0"/>
                <a:cs typeface="Times New Roman" panose="02020603050405020304" pitchFamily="18" charset="0"/>
              </a:rPr>
              <a:t> heeft een uitgebreide overzicht van programma’s die je in of uit kan schakelen.</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Meer informatie over </a:t>
            </a:r>
            <a:r>
              <a:rPr lang="nl-NL" sz="1800" dirty="0" err="1">
                <a:effectLst/>
                <a:latin typeface="Verdana" panose="020B0604030504040204" pitchFamily="34" charset="0"/>
                <a:ea typeface="Calibri" panose="020F0502020204030204" pitchFamily="34" charset="0"/>
                <a:cs typeface="Times New Roman" panose="02020603050405020304" pitchFamily="18" charset="0"/>
              </a:rPr>
              <a:t>Klary</a:t>
            </a:r>
            <a:r>
              <a:rPr lang="nl-NL" sz="1800" dirty="0">
                <a:effectLst/>
                <a:latin typeface="Verdana" panose="020B0604030504040204" pitchFamily="34" charset="0"/>
                <a:ea typeface="Calibri" panose="020F0502020204030204" pitchFamily="34" charset="0"/>
                <a:cs typeface="Times New Roman" panose="02020603050405020304" pitchFamily="18" charset="0"/>
              </a:rPr>
              <a:t> kan je lezen in lezerstip 43.</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Optie 4</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Als je programma As32.exe gebruikt zie je de programma’s die opgestart worden tijdens het opstarten van Windows.</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Als je hier een app uitzet dan start die programma definitief niet meer op met Windows. Hij komt een volgende keer ook niet meer voor in de lijst van as32.exe.</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Als Windows een klein beetje raar doet helpt het vaak om Windows opnieuw op te starten.</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In lezerstip 62 kan je lezen dat er 6 manieren zijn om Windows af te sluiten of opnieuw op te starten.</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Met de linker muisknop het Windows vlaggetje aan te klikken, met de rechter muisknop de Windows vlaggetje aan te klikken, met de toetsen ctrl + alt + del, met de toetsen alt + F4, de aan en uit knop van de pc of laptop langdurig ingedrukt houden en als laatste echt de stekker van de pc of accu van de laptop eruit halen.</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Zo wel het downloaden als het installeren van updates voor Windows kan mislukken. </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De pc kan er zelfs </a:t>
            </a:r>
            <a:r>
              <a:rPr lang="nl-NL" sz="1800" dirty="0" err="1">
                <a:effectLst/>
                <a:latin typeface="Verdana" panose="020B0604030504040204" pitchFamily="34" charset="0"/>
                <a:ea typeface="Calibri" panose="020F0502020204030204" pitchFamily="34" charset="0"/>
                <a:cs typeface="Times New Roman" panose="02020603050405020304" pitchFamily="18" charset="0"/>
              </a:rPr>
              <a:t>vanstreek</a:t>
            </a:r>
            <a:r>
              <a:rPr lang="nl-NL" sz="1800" dirty="0">
                <a:effectLst/>
                <a:latin typeface="Verdana" panose="020B0604030504040204" pitchFamily="34" charset="0"/>
                <a:ea typeface="Calibri" panose="020F0502020204030204" pitchFamily="34" charset="0"/>
                <a:cs typeface="Times New Roman" panose="02020603050405020304" pitchFamily="18" charset="0"/>
              </a:rPr>
              <a:t> van raken.</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Door de updates opnieuw te downloaden en te installeren werkt het vaak wel weer.</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Als de pc te beschadigd is kan je de laatste updates verwijderen.</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Zoek bij het zoekvenster in instellingen van </a:t>
            </a:r>
            <a:r>
              <a:rPr lang="nl-NL" sz="1800" dirty="0" err="1">
                <a:effectLst/>
                <a:latin typeface="Verdana" panose="020B0604030504040204" pitchFamily="34" charset="0"/>
                <a:ea typeface="Calibri" panose="020F0502020204030204" pitchFamily="34" charset="0"/>
                <a:cs typeface="Times New Roman" panose="02020603050405020304" pitchFamily="18" charset="0"/>
              </a:rPr>
              <a:t>windows</a:t>
            </a:r>
            <a:r>
              <a:rPr lang="nl-NL" sz="1800" dirty="0">
                <a:effectLst/>
                <a:latin typeface="Verdana" panose="020B0604030504040204" pitchFamily="34" charset="0"/>
                <a:ea typeface="Calibri" panose="020F0502020204030204" pitchFamily="34" charset="0"/>
                <a:cs typeface="Times New Roman" panose="02020603050405020304" pitchFamily="18" charset="0"/>
              </a:rPr>
              <a:t> naar update of ongedaan maken.</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Klik de optie updates ongedaan maken en je ziet welke updates je ongedaan kan maken.</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Ik verwacht wel bij de volgende keer zoeken naar updates dat Windows deze updates wel weer gaat downloaden en installeren.</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Ook bij updates van drivers en software kan het fout gaan.</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Later hier meer over.</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Als programma’s niet goed werken of vastlopen dan kan je deze programma’s bij taakbeheer die programma’s uit zetten.</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Met de toetsen ctrl + shift + </a:t>
            </a:r>
            <a:r>
              <a:rPr lang="nl-NL" sz="1800" dirty="0" err="1">
                <a:effectLst/>
                <a:latin typeface="Verdana" panose="020B0604030504040204" pitchFamily="34" charset="0"/>
                <a:ea typeface="Calibri" panose="020F0502020204030204" pitchFamily="34" charset="0"/>
                <a:cs typeface="Times New Roman" panose="02020603050405020304" pitchFamily="18" charset="0"/>
              </a:rPr>
              <a:t>esc</a:t>
            </a:r>
            <a:r>
              <a:rPr lang="nl-NL" sz="1800" dirty="0">
                <a:effectLst/>
                <a:latin typeface="Verdana" panose="020B0604030504040204" pitchFamily="34" charset="0"/>
                <a:ea typeface="Calibri" panose="020F0502020204030204" pitchFamily="34" charset="0"/>
                <a:cs typeface="Times New Roman" panose="02020603050405020304" pitchFamily="18" charset="0"/>
              </a:rPr>
              <a:t> kom je in taakbeheer. Kies nu de optie processen.</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Je ziet hier programma’s die actief zijn en die op de achtergrond draaien.</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Als je er één aanklikt dan kan je die afsluiten.</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Je kan nog proberen het programma opnieuw op te starten.</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Als dat programma problemen blijft geven is het een optie om die programma te verwijderen en opnieuw te installeren.</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Wat ook problemen kan geven is dat er te weinig ruimte is op de Windows harddisk.</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Als je inzicht wil hebben hoe veel ruimte je nog heb ga dan naar Windows instellingen (Windows toets + i) kies dan systeem en daarna voor opslag.</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Meestal is een vrije ruimte van minimaal 50 tot 70 </a:t>
            </a:r>
            <a:r>
              <a:rPr lang="nl-NL" sz="1800" dirty="0" err="1">
                <a:effectLst/>
                <a:latin typeface="Verdana" panose="020B0604030504040204" pitchFamily="34" charset="0"/>
                <a:ea typeface="Calibri" panose="020F0502020204030204" pitchFamily="34" charset="0"/>
                <a:cs typeface="Times New Roman" panose="02020603050405020304" pitchFamily="18" charset="0"/>
              </a:rPr>
              <a:t>gb</a:t>
            </a:r>
            <a:r>
              <a:rPr lang="nl-NL" sz="1800" dirty="0">
                <a:effectLst/>
                <a:latin typeface="Verdana" panose="020B0604030504040204" pitchFamily="34" charset="0"/>
                <a:ea typeface="Calibri" panose="020F0502020204030204" pitchFamily="34" charset="0"/>
                <a:cs typeface="Times New Roman" panose="02020603050405020304" pitchFamily="18" charset="0"/>
              </a:rPr>
              <a:t> wel voldoende.</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Dit lijkt veel maar tijdens een het upgraden van Windows 10 naar 11 wordt er een mapje </a:t>
            </a:r>
            <a:r>
              <a:rPr lang="nl-NL" sz="1800" dirty="0" err="1">
                <a:effectLst/>
                <a:latin typeface="Verdana" panose="020B0604030504040204" pitchFamily="34" charset="0"/>
                <a:ea typeface="Calibri" panose="020F0502020204030204" pitchFamily="34" charset="0"/>
                <a:cs typeface="Times New Roman" panose="02020603050405020304" pitchFamily="18" charset="0"/>
              </a:rPr>
              <a:t>windows</a:t>
            </a:r>
            <a:r>
              <a:rPr lang="nl-NL" sz="1800" dirty="0">
                <a:effectLst/>
                <a:latin typeface="Verdana" panose="020B0604030504040204" pitchFamily="34" charset="0"/>
                <a:ea typeface="Calibri" panose="020F0502020204030204" pitchFamily="34" charset="0"/>
                <a:cs typeface="Times New Roman" panose="02020603050405020304" pitchFamily="18" charset="0"/>
              </a:rPr>
              <a:t> </a:t>
            </a:r>
            <a:r>
              <a:rPr lang="nl-NL" sz="1800" dirty="0" err="1">
                <a:effectLst/>
                <a:latin typeface="Verdana" panose="020B0604030504040204" pitchFamily="34" charset="0"/>
                <a:ea typeface="Calibri" panose="020F0502020204030204" pitchFamily="34" charset="0"/>
                <a:cs typeface="Times New Roman" panose="02020603050405020304" pitchFamily="18" charset="0"/>
              </a:rPr>
              <a:t>old</a:t>
            </a:r>
            <a:r>
              <a:rPr lang="nl-NL" sz="1800" dirty="0">
                <a:effectLst/>
                <a:latin typeface="Verdana" panose="020B0604030504040204" pitchFamily="34" charset="0"/>
                <a:ea typeface="Calibri" panose="020F0502020204030204" pitchFamily="34" charset="0"/>
                <a:cs typeface="Times New Roman" panose="02020603050405020304" pitchFamily="18" charset="0"/>
              </a:rPr>
              <a:t> aan gemaakt.</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Dit mapje kan wel 50 </a:t>
            </a:r>
            <a:r>
              <a:rPr lang="nl-NL" sz="1800" dirty="0" err="1">
                <a:effectLst/>
                <a:latin typeface="Verdana" panose="020B0604030504040204" pitchFamily="34" charset="0"/>
                <a:ea typeface="Calibri" panose="020F0502020204030204" pitchFamily="34" charset="0"/>
                <a:cs typeface="Times New Roman" panose="02020603050405020304" pitchFamily="18" charset="0"/>
              </a:rPr>
              <a:t>gb</a:t>
            </a:r>
            <a:r>
              <a:rPr lang="nl-NL" sz="1800" dirty="0">
                <a:effectLst/>
                <a:latin typeface="Verdana" panose="020B0604030504040204" pitchFamily="34" charset="0"/>
                <a:ea typeface="Calibri" panose="020F0502020204030204" pitchFamily="34" charset="0"/>
                <a:cs typeface="Times New Roman" panose="02020603050405020304" pitchFamily="18" charset="0"/>
              </a:rPr>
              <a:t> groot worden. Hier zit alles in om weer terug te kunnen van Windows 11 naar Windows 10.</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Als je dat na 10 dagen niet heb gedaan wordt het mapje Windows </a:t>
            </a:r>
            <a:r>
              <a:rPr lang="nl-NL" sz="1800" dirty="0" err="1">
                <a:effectLst/>
                <a:latin typeface="Verdana" panose="020B0604030504040204" pitchFamily="34" charset="0"/>
                <a:ea typeface="Calibri" panose="020F0502020204030204" pitchFamily="34" charset="0"/>
                <a:cs typeface="Times New Roman" panose="02020603050405020304" pitchFamily="18" charset="0"/>
              </a:rPr>
              <a:t>old</a:t>
            </a:r>
            <a:r>
              <a:rPr lang="nl-NL" sz="1800" dirty="0">
                <a:effectLst/>
                <a:latin typeface="Verdana" panose="020B0604030504040204" pitchFamily="34" charset="0"/>
                <a:ea typeface="Calibri" panose="020F0502020204030204" pitchFamily="34" charset="0"/>
                <a:cs typeface="Times New Roman" panose="02020603050405020304" pitchFamily="18" charset="0"/>
              </a:rPr>
              <a:t> automatisch verwijderd.</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In hoeverre je deze ruimte ook nodig heb voor het upgraden naar 26H2 of Windows 12 is mij nu nog niet bekend.</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Als je een d-partitie heb zou je veel bestanden naar de d-partitie kunnen verplaatsen.</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Hoe je dat doet met de mappen documenten, </a:t>
            </a:r>
            <a:r>
              <a:rPr lang="nl-NL" sz="1800" dirty="0" err="1">
                <a:effectLst/>
                <a:latin typeface="Verdana" panose="020B0604030504040204" pitchFamily="34" charset="0"/>
                <a:ea typeface="Calibri" panose="020F0502020204030204" pitchFamily="34" charset="0"/>
                <a:cs typeface="Times New Roman" panose="02020603050405020304" pitchFamily="18" charset="0"/>
              </a:rPr>
              <a:t>fotos</a:t>
            </a:r>
            <a:r>
              <a:rPr lang="nl-NL" sz="1800" dirty="0">
                <a:effectLst/>
                <a:latin typeface="Verdana" panose="020B0604030504040204" pitchFamily="34" charset="0"/>
                <a:ea typeface="Calibri" panose="020F0502020204030204" pitchFamily="34" charset="0"/>
                <a:cs typeface="Times New Roman" panose="02020603050405020304" pitchFamily="18" charset="0"/>
              </a:rPr>
              <a:t>, muziek en films kan je lezen in lezerstip 25.</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Als de pc problemen blijft geven of de pc loopt zelfs ieder keer vast dan kan het opnieuw opstarten in de veilige mode een optie zijn</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In de veilige mode start Windows het minimale aan hardware en software op wat hij minimaal nodig heeft om te kunnen draaien.</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Je kan nu de hardware, software, drivers en opstart bekijken.</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Doordat de meeste onderdelen stilstaan kan je ze nu mogelijk makkelijker die onderdelen verwijderen of uitzetten.</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Ze zijn nu niet in gebruik.</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Er zijn meerdere manieren op in de veilige mode te komen.</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De meest eenvoudige optie is.</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Op het aanmeldscherm: klik op Aan/uit‑icoon</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Houd Shift ingedrukt</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Klik Opnieuw opstarten</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Windows opent het herstelmenu</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Ga naar Problemen oplossen </a:t>
            </a:r>
            <a:r>
              <a:rPr lang="nl-NL" sz="1800" dirty="0">
                <a:effectLst/>
                <a:latin typeface="Arial" panose="020B0604020202020204" pitchFamily="34" charset="0"/>
                <a:ea typeface="Calibri" panose="020F0502020204030204" pitchFamily="34" charset="0"/>
                <a:cs typeface="Times New Roman" panose="02020603050405020304" pitchFamily="18" charset="0"/>
              </a:rPr>
              <a:t>→</a:t>
            </a:r>
            <a:r>
              <a:rPr lang="nl-NL" sz="1800" dirty="0">
                <a:effectLst/>
                <a:latin typeface="Verdana" panose="020B0604030504040204" pitchFamily="34" charset="0"/>
                <a:ea typeface="Calibri" panose="020F0502020204030204" pitchFamily="34" charset="0"/>
                <a:cs typeface="Times New Roman" panose="02020603050405020304" pitchFamily="18" charset="0"/>
              </a:rPr>
              <a:t> Geavanceerde opties </a:t>
            </a:r>
            <a:r>
              <a:rPr lang="nl-NL" sz="1800" dirty="0">
                <a:effectLst/>
                <a:latin typeface="Arial" panose="020B0604020202020204" pitchFamily="34" charset="0"/>
                <a:ea typeface="Calibri" panose="020F0502020204030204" pitchFamily="34" charset="0"/>
                <a:cs typeface="Times New Roman" panose="02020603050405020304" pitchFamily="18" charset="0"/>
              </a:rPr>
              <a:t>→</a:t>
            </a:r>
            <a:r>
              <a:rPr lang="nl-NL" sz="1800" dirty="0">
                <a:effectLst/>
                <a:latin typeface="Verdana" panose="020B0604030504040204" pitchFamily="34" charset="0"/>
                <a:ea typeface="Calibri" panose="020F0502020204030204" pitchFamily="34" charset="0"/>
                <a:cs typeface="Times New Roman" panose="02020603050405020304" pitchFamily="18" charset="0"/>
              </a:rPr>
              <a:t> Opstartinstellingen</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Klik Opnieuw opstarten</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Druk 4, 5 of 6</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Een snelle optie is:</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Dit is handig als je meerdere keren achter elkaar in veilige modus moet werken.</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Druk Windows + R</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Typ </a:t>
            </a:r>
            <a:r>
              <a:rPr lang="nl-NL" sz="1800" dirty="0" err="1">
                <a:effectLst/>
                <a:latin typeface="Verdana" panose="020B0604030504040204" pitchFamily="34" charset="0"/>
                <a:ea typeface="Calibri" panose="020F0502020204030204" pitchFamily="34" charset="0"/>
                <a:cs typeface="Times New Roman" panose="02020603050405020304" pitchFamily="18" charset="0"/>
              </a:rPr>
              <a:t>msconfig</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Ga naar tabblad Computer opstarten</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Vink Veilig opstarten aan</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Kies: Minimaal </a:t>
            </a:r>
            <a:r>
              <a:rPr lang="nl-NL" sz="1800" dirty="0">
                <a:effectLst/>
                <a:latin typeface="Arial" panose="020B0604020202020204" pitchFamily="34" charset="0"/>
                <a:ea typeface="Calibri" panose="020F0502020204030204" pitchFamily="34" charset="0"/>
                <a:cs typeface="Times New Roman" panose="02020603050405020304" pitchFamily="18" charset="0"/>
              </a:rPr>
              <a:t>→</a:t>
            </a:r>
            <a:r>
              <a:rPr lang="nl-NL" sz="1800" dirty="0">
                <a:effectLst/>
                <a:latin typeface="Verdana" panose="020B0604030504040204" pitchFamily="34" charset="0"/>
                <a:ea typeface="Calibri" panose="020F0502020204030204" pitchFamily="34" charset="0"/>
                <a:cs typeface="Times New Roman" panose="02020603050405020304" pitchFamily="18" charset="0"/>
              </a:rPr>
              <a:t> normale veilige modus of Netwerk </a:t>
            </a:r>
            <a:r>
              <a:rPr lang="nl-NL" sz="1800" dirty="0">
                <a:effectLst/>
                <a:latin typeface="Arial" panose="020B0604020202020204" pitchFamily="34" charset="0"/>
                <a:ea typeface="Calibri" panose="020F0502020204030204" pitchFamily="34" charset="0"/>
                <a:cs typeface="Times New Roman" panose="02020603050405020304" pitchFamily="18" charset="0"/>
              </a:rPr>
              <a:t>→</a:t>
            </a:r>
            <a:r>
              <a:rPr lang="nl-NL" sz="1800" dirty="0">
                <a:effectLst/>
                <a:latin typeface="Verdana" panose="020B0604030504040204" pitchFamily="34" charset="0"/>
                <a:ea typeface="Calibri" panose="020F0502020204030204" pitchFamily="34" charset="0"/>
                <a:cs typeface="Times New Roman" panose="02020603050405020304" pitchFamily="18" charset="0"/>
              </a:rPr>
              <a:t> veilige modus met internet</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Klik OK </a:t>
            </a:r>
            <a:r>
              <a:rPr lang="nl-NL" sz="1800" dirty="0">
                <a:effectLst/>
                <a:latin typeface="Arial" panose="020B0604020202020204" pitchFamily="34" charset="0"/>
                <a:ea typeface="Calibri" panose="020F0502020204030204" pitchFamily="34" charset="0"/>
                <a:cs typeface="Times New Roman" panose="02020603050405020304" pitchFamily="18" charset="0"/>
              </a:rPr>
              <a:t>→</a:t>
            </a:r>
            <a:r>
              <a:rPr lang="nl-NL" sz="1800" dirty="0">
                <a:effectLst/>
                <a:latin typeface="Verdana" panose="020B0604030504040204" pitchFamily="34" charset="0"/>
                <a:ea typeface="Calibri" panose="020F0502020204030204" pitchFamily="34" charset="0"/>
                <a:cs typeface="Times New Roman" panose="02020603050405020304" pitchFamily="18" charset="0"/>
              </a:rPr>
              <a:t> Opnieuw opstarten</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Vergeet niet dit later weer uit te zetten, anders blijft Windows in veilige modus opstarten.</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Ook zijn er meerdere manieren om in een blauwe scherm te komen</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Later hier meer over.</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Als je 2 of meerdere zware programma’s tegelijk heb draaien is het mogelijk dat de pc dat niet aankan.</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Alles heeft te maken met de aanwezige ramgeheugen, de snelheid en hoeveel programma’s dat de processor aankan.</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Als jou pc beperkingen heeft hou het dan bij enkele toepassingen of 1 zware.</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 </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nl-NL" sz="1800" b="0" strike="noStrike" spc="-1" dirty="0">
              <a:latin typeface="Trebuchet MS"/>
            </a:endParaRPr>
          </a:p>
        </p:txBody>
      </p:sp>
      <p:sp>
        <p:nvSpPr>
          <p:cNvPr id="164" name="PlaceHolder 3"/>
          <p:cNvSpPr>
            <a:spLocks noGrp="1"/>
          </p:cNvSpPr>
          <p:nvPr>
            <p:ph type="sldNum" idx="29"/>
          </p:nvPr>
        </p:nvSpPr>
        <p:spPr>
          <a:xfrm>
            <a:off x="3884760" y="8685360"/>
            <a:ext cx="2971440" cy="458280"/>
          </a:xfrm>
          <a:prstGeom prst="rect">
            <a:avLst/>
          </a:prstGeom>
          <a:noFill/>
          <a:ln w="0">
            <a:noFill/>
          </a:ln>
        </p:spPr>
        <p:txBody>
          <a:bodyPr lIns="91440" tIns="45720" rIns="91440" bIns="45720" anchor="b">
            <a:noAutofit/>
          </a:bodyPr>
          <a:lstStyle>
            <a:lvl1pPr indent="0" algn="r" defTabSz="685800">
              <a:lnSpc>
                <a:spcPct val="100000"/>
              </a:lnSpc>
              <a:buNone/>
              <a:defRPr lang="nl-NL" sz="1200" b="0" strike="noStrike" spc="-1">
                <a:solidFill>
                  <a:schemeClr val="dk1"/>
                </a:solidFill>
                <a:latin typeface="Trebuchet MS"/>
                <a:ea typeface="+mn-ea"/>
              </a:defRPr>
            </a:lvl1pPr>
          </a:lstStyle>
          <a:p>
            <a:pPr indent="0" algn="r" defTabSz="685800">
              <a:lnSpc>
                <a:spcPct val="100000"/>
              </a:lnSpc>
              <a:buNone/>
            </a:pPr>
            <a:fld id="{D4A8AC5D-E92F-4938-8D1B-3D23DAC9352C}" type="slidenum">
              <a:rPr lang="nl-NL" sz="1200" b="0" strike="noStrike" spc="-1">
                <a:solidFill>
                  <a:schemeClr val="dk1"/>
                </a:solidFill>
                <a:latin typeface="Trebuchet MS"/>
                <a:ea typeface="+mn-ea"/>
              </a:rPr>
              <a:t>4</a:t>
            </a:fld>
            <a:endParaRPr lang="nl-NL" sz="1200" b="0" strike="noStrike" spc="-1">
              <a:solidFill>
                <a:srgbClr val="000000"/>
              </a:solidFill>
              <a:latin typeface="Times New Roman"/>
            </a:endParaRPr>
          </a:p>
        </p:txBody>
      </p:sp>
    </p:spTree>
    <p:extLst>
      <p:ext uri="{BB962C8B-B14F-4D97-AF65-F5344CB8AC3E}">
        <p14:creationId xmlns:p14="http://schemas.microsoft.com/office/powerpoint/2010/main" val="418167684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2" name="PlaceHolder 1"/>
          <p:cNvSpPr>
            <a:spLocks noGrp="1" noRot="1" noChangeAspect="1"/>
          </p:cNvSpPr>
          <p:nvPr>
            <p:ph type="sldImg"/>
          </p:nvPr>
        </p:nvSpPr>
        <p:spPr>
          <a:xfrm>
            <a:off x="685800" y="1143000"/>
            <a:ext cx="5486400" cy="3086100"/>
          </a:xfrm>
          <a:prstGeom prst="rect">
            <a:avLst/>
          </a:prstGeom>
          <a:ln w="0">
            <a:noFill/>
          </a:ln>
        </p:spPr>
      </p:sp>
      <p:sp>
        <p:nvSpPr>
          <p:cNvPr id="163" name="PlaceHolder 2"/>
          <p:cNvSpPr>
            <a:spLocks noGrp="1"/>
          </p:cNvSpPr>
          <p:nvPr>
            <p:ph type="body"/>
          </p:nvPr>
        </p:nvSpPr>
        <p:spPr>
          <a:xfrm>
            <a:off x="685800" y="4400640"/>
            <a:ext cx="5486040" cy="3600000"/>
          </a:xfrm>
          <a:prstGeom prst="rect">
            <a:avLst/>
          </a:prstGeom>
          <a:noFill/>
          <a:ln w="0">
            <a:noFill/>
          </a:ln>
        </p:spPr>
        <p:txBody>
          <a:bodyPr lIns="91440" tIns="45720" rIns="91440" bIns="45720" anchor="t">
            <a:normAutofit fontScale="43611" lnSpcReduction="20000"/>
          </a:bodyPr>
          <a:lstStyle/>
          <a:p>
            <a:r>
              <a:rPr lang="nl-NL" sz="1800" dirty="0">
                <a:effectLst/>
                <a:latin typeface="Verdana" panose="020B0604030504040204" pitchFamily="34" charset="0"/>
                <a:ea typeface="Calibri" panose="020F0502020204030204" pitchFamily="34" charset="0"/>
                <a:cs typeface="Times New Roman" panose="02020603050405020304" pitchFamily="18" charset="0"/>
              </a:rPr>
              <a:t>Pagina 5</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 </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Randapparatuur en software </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 </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Om deze rand apparatuur goed te kunnen laten functioneren dan heb je drivers en vaak software voor nodig.</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In lezerstip 3 kan je lezen dat je met het programma control.exe naar configuratie scherm van Windows 7 gaat.</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In het onderdeel apparaten beheer kan je de aanwezige hardware zien.</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Als er een geel icoontje bij de betreffende hardware staat dan is er iets mis mee.</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Je kan daar naar nieuwe drivers zoeken, het apparaat verwijderen of uitschakelen.</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Als randapparatuur niet goed werkt wil het nog wel eens helpen door het apparaat met drivers uit het apparaten beheer te verwijderen.</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Vervolgens opnieuw op te starten en de rand apparatuur weer aan te sluiten.</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Hierdoor worden de drivers voor dit apparaat weer opnieuw </a:t>
            </a:r>
            <a:r>
              <a:rPr lang="nl-NL" sz="1800" dirty="0" err="1">
                <a:effectLst/>
                <a:latin typeface="Verdana" panose="020B0604030504040204" pitchFamily="34" charset="0"/>
                <a:ea typeface="Calibri" panose="020F0502020204030204" pitchFamily="34" charset="0"/>
                <a:cs typeface="Times New Roman" panose="02020603050405020304" pitchFamily="18" charset="0"/>
              </a:rPr>
              <a:t>gedouwnload</a:t>
            </a:r>
            <a:r>
              <a:rPr lang="nl-NL" sz="1800" dirty="0">
                <a:effectLst/>
                <a:latin typeface="Verdana" panose="020B0604030504040204" pitchFamily="34" charset="0"/>
                <a:ea typeface="Calibri" panose="020F0502020204030204" pitchFamily="34" charset="0"/>
                <a:cs typeface="Times New Roman" panose="02020603050405020304" pitchFamily="18" charset="0"/>
              </a:rPr>
              <a:t> en geïnstalleerd.</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Meestal kan je op de site van de fabrikant op basis van het type apparaat daar vaak de benodigder software en drivers vinden en downloaden.</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Door de oude software en drivers te verwijderen of te overschrijven kan de problemen opgelost zijn.</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Als een usb-stik of een externe harddisk niet goed functioneert kan dat door hele andere oorzaken komen.</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Er kan iets aan de hand zijn met de usb poort of de usb kabel,</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Door een andere poort, andere pc of andere kabels te gebruiken kan het probleem al opgelost zijn.</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Bij schijfbeheer kan je mogelijk nog zien dat de schijf word gelezen ondanks dat de verkenner hem niet meer ziet.</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Met terminal als beheerder kan je met </a:t>
            </a:r>
            <a:r>
              <a:rPr lang="nl-NL" sz="1800" dirty="0" err="1">
                <a:effectLst/>
                <a:latin typeface="Verdana" panose="020B0604030504040204" pitchFamily="34" charset="0"/>
                <a:ea typeface="Calibri" panose="020F0502020204030204" pitchFamily="34" charset="0"/>
                <a:cs typeface="Times New Roman" panose="02020603050405020304" pitchFamily="18" charset="0"/>
              </a:rPr>
              <a:t>chkdsk</a:t>
            </a:r>
            <a:r>
              <a:rPr lang="nl-NL" sz="1800" dirty="0">
                <a:effectLst/>
                <a:latin typeface="Verdana" panose="020B0604030504040204" pitchFamily="34" charset="0"/>
                <a:ea typeface="Calibri" panose="020F0502020204030204" pitchFamily="34" charset="0"/>
                <a:cs typeface="Times New Roman" panose="02020603050405020304" pitchFamily="18" charset="0"/>
              </a:rPr>
              <a:t> een uitgebreide oppervlakte scan uitvoeren op de externe harddisk of usb stik.</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Hierbij worden de slechte sectoren gerepareerd.</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Ik zelf heb een externe harddisk met een oppervlakte scan met </a:t>
            </a:r>
            <a:r>
              <a:rPr lang="nl-NL" sz="1800" dirty="0" err="1">
                <a:effectLst/>
                <a:latin typeface="Verdana" panose="020B0604030504040204" pitchFamily="34" charset="0"/>
                <a:ea typeface="Calibri" panose="020F0502020204030204" pitchFamily="34" charset="0"/>
                <a:cs typeface="Times New Roman" panose="02020603050405020304" pitchFamily="18" charset="0"/>
              </a:rPr>
              <a:t>Klary</a:t>
            </a:r>
            <a:r>
              <a:rPr lang="nl-NL" sz="1800" dirty="0">
                <a:effectLst/>
                <a:latin typeface="Verdana" panose="020B0604030504040204" pitchFamily="34" charset="0"/>
                <a:ea typeface="Calibri" panose="020F0502020204030204" pitchFamily="34" charset="0"/>
                <a:cs typeface="Times New Roman" panose="02020603050405020304" pitchFamily="18" charset="0"/>
              </a:rPr>
              <a:t> weer draaiende gekregen. </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De oppervlakte scan had ik nog niet eens afgemaakt.</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Met </a:t>
            </a:r>
            <a:r>
              <a:rPr lang="nl-NL" sz="1800" dirty="0" err="1">
                <a:effectLst/>
                <a:latin typeface="Verdana" panose="020B0604030504040204" pitchFamily="34" charset="0"/>
                <a:ea typeface="Calibri" panose="020F0502020204030204" pitchFamily="34" charset="0"/>
                <a:cs typeface="Times New Roman" panose="02020603050405020304" pitchFamily="18" charset="0"/>
              </a:rPr>
              <a:t>EaseUS</a:t>
            </a:r>
            <a:r>
              <a:rPr lang="nl-NL" sz="1800" dirty="0">
                <a:effectLst/>
                <a:latin typeface="Verdana" panose="020B0604030504040204" pitchFamily="34" charset="0"/>
                <a:ea typeface="Calibri" panose="020F0502020204030204" pitchFamily="34" charset="0"/>
                <a:cs typeface="Times New Roman" panose="02020603050405020304" pitchFamily="18" charset="0"/>
              </a:rPr>
              <a:t> </a:t>
            </a:r>
            <a:r>
              <a:rPr lang="nl-NL" sz="1800" dirty="0" err="1">
                <a:effectLst/>
                <a:latin typeface="Verdana" panose="020B0604030504040204" pitchFamily="34" charset="0"/>
                <a:ea typeface="Calibri" panose="020F0502020204030204" pitchFamily="34" charset="0"/>
                <a:cs typeface="Times New Roman" panose="02020603050405020304" pitchFamily="18" charset="0"/>
              </a:rPr>
              <a:t>Partition</a:t>
            </a:r>
            <a:r>
              <a:rPr lang="nl-NL" sz="1800" dirty="0">
                <a:effectLst/>
                <a:latin typeface="Verdana" panose="020B0604030504040204" pitchFamily="34" charset="0"/>
                <a:ea typeface="Calibri" panose="020F0502020204030204" pitchFamily="34" charset="0"/>
                <a:cs typeface="Times New Roman" panose="02020603050405020304" pitchFamily="18" charset="0"/>
              </a:rPr>
              <a:t> Master zou je ook een partitie kunnen controleren en repareren.</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Vaak is een externe harddisk of usb stik nog wel opnieuw in te delen en te formateren.</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Alle gegevens zijn dan wel weg.</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Als je een nog werkende externe harddisk heb en je hoor hem tikken dan is dat al een signaal dat hij het binnenkort gaat begeven.</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Repareren of een oppervlakte scan is dan al vaak geen optie meer.</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Er bestaan ook software die jou informatie kunnen geven over de status van jou harddisk. Zie lezerstip 54.</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 </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64" name="PlaceHolder 3"/>
          <p:cNvSpPr>
            <a:spLocks noGrp="1"/>
          </p:cNvSpPr>
          <p:nvPr>
            <p:ph type="sldNum" idx="29"/>
          </p:nvPr>
        </p:nvSpPr>
        <p:spPr>
          <a:xfrm>
            <a:off x="3884760" y="8685360"/>
            <a:ext cx="2971440" cy="458280"/>
          </a:xfrm>
          <a:prstGeom prst="rect">
            <a:avLst/>
          </a:prstGeom>
          <a:noFill/>
          <a:ln w="0">
            <a:noFill/>
          </a:ln>
        </p:spPr>
        <p:txBody>
          <a:bodyPr lIns="91440" tIns="45720" rIns="91440" bIns="45720" anchor="b">
            <a:noAutofit/>
          </a:bodyPr>
          <a:lstStyle>
            <a:lvl1pPr indent="0" algn="r" defTabSz="685800">
              <a:lnSpc>
                <a:spcPct val="100000"/>
              </a:lnSpc>
              <a:buNone/>
              <a:defRPr lang="nl-NL" sz="1200" b="0" strike="noStrike" spc="-1">
                <a:solidFill>
                  <a:schemeClr val="dk1"/>
                </a:solidFill>
                <a:latin typeface="Trebuchet MS"/>
                <a:ea typeface="+mn-ea"/>
              </a:defRPr>
            </a:lvl1pPr>
          </a:lstStyle>
          <a:p>
            <a:pPr indent="0" algn="r" defTabSz="685800">
              <a:lnSpc>
                <a:spcPct val="100000"/>
              </a:lnSpc>
              <a:buNone/>
            </a:pPr>
            <a:fld id="{D4A8AC5D-E92F-4938-8D1B-3D23DAC9352C}" type="slidenum">
              <a:rPr lang="nl-NL" sz="1200" b="0" strike="noStrike" spc="-1">
                <a:solidFill>
                  <a:schemeClr val="dk1"/>
                </a:solidFill>
                <a:latin typeface="Trebuchet MS"/>
                <a:ea typeface="+mn-ea"/>
              </a:rPr>
              <a:t>5</a:t>
            </a:fld>
            <a:endParaRPr lang="nl-NL" sz="1200" b="0" strike="noStrike" spc="-1">
              <a:solidFill>
                <a:srgbClr val="000000"/>
              </a:solidFill>
              <a:latin typeface="Times New Roman"/>
            </a:endParaRPr>
          </a:p>
        </p:txBody>
      </p:sp>
    </p:spTree>
    <p:extLst>
      <p:ext uri="{BB962C8B-B14F-4D97-AF65-F5344CB8AC3E}">
        <p14:creationId xmlns:p14="http://schemas.microsoft.com/office/powerpoint/2010/main" val="128876138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9" name="PlaceHolder 1"/>
          <p:cNvSpPr>
            <a:spLocks noGrp="1" noRot="1" noChangeAspect="1"/>
          </p:cNvSpPr>
          <p:nvPr>
            <p:ph type="sldImg"/>
          </p:nvPr>
        </p:nvSpPr>
        <p:spPr>
          <a:xfrm>
            <a:off x="685800" y="1143000"/>
            <a:ext cx="5486400" cy="3086100"/>
          </a:xfrm>
          <a:prstGeom prst="rect">
            <a:avLst/>
          </a:prstGeom>
          <a:ln w="0">
            <a:noFill/>
          </a:ln>
        </p:spPr>
      </p:sp>
      <p:sp>
        <p:nvSpPr>
          <p:cNvPr id="160" name="PlaceHolder 2"/>
          <p:cNvSpPr>
            <a:spLocks noGrp="1"/>
          </p:cNvSpPr>
          <p:nvPr>
            <p:ph type="body"/>
          </p:nvPr>
        </p:nvSpPr>
        <p:spPr>
          <a:xfrm>
            <a:off x="685800" y="4400640"/>
            <a:ext cx="5486040" cy="3600000"/>
          </a:xfrm>
          <a:prstGeom prst="rect">
            <a:avLst/>
          </a:prstGeom>
          <a:noFill/>
          <a:ln w="0">
            <a:noFill/>
          </a:ln>
        </p:spPr>
        <p:txBody>
          <a:bodyPr lIns="91440" tIns="45720" rIns="91440" bIns="45720" anchor="t">
            <a:noAutofit/>
          </a:bodyPr>
          <a:lstStyle/>
          <a:p>
            <a:r>
              <a:rPr lang="nl-NL" sz="1800" dirty="0">
                <a:effectLst/>
                <a:latin typeface="Verdana" panose="020B0604030504040204" pitchFamily="34" charset="0"/>
                <a:ea typeface="Calibri" panose="020F0502020204030204" pitchFamily="34" charset="0"/>
                <a:cs typeface="Times New Roman" panose="02020603050405020304" pitchFamily="18" charset="0"/>
              </a:rPr>
              <a:t>Pagina 6</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 </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Wifi en internet</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 </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Als je met </a:t>
            </a:r>
            <a:r>
              <a:rPr lang="nl-NL" sz="1800" dirty="0" err="1">
                <a:effectLst/>
                <a:latin typeface="Verdana" panose="020B0604030504040204" pitchFamily="34" charset="0"/>
                <a:ea typeface="Calibri" panose="020F0502020204030204" pitchFamily="34" charset="0"/>
                <a:cs typeface="Times New Roman" panose="02020603050405020304" pitchFamily="18" charset="0"/>
              </a:rPr>
              <a:t>utepee</a:t>
            </a:r>
            <a:r>
              <a:rPr lang="nl-NL" sz="1800" dirty="0">
                <a:effectLst/>
                <a:latin typeface="Verdana" panose="020B0604030504040204" pitchFamily="34" charset="0"/>
                <a:ea typeface="Calibri" panose="020F0502020204030204" pitchFamily="34" charset="0"/>
                <a:cs typeface="Times New Roman" panose="02020603050405020304" pitchFamily="18" charset="0"/>
              </a:rPr>
              <a:t> kabels een internet verbinding heb is hier ook weer de eerste stap de bedrading en verbindingen na lopen.</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Ook hier de router en zo ver je er 1 heb de hup nakijken of alle lampjes die moeten branden wel kloppen.</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Ook kan je kijken of er 1 of meerdere apparaten geen internet hebben.</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Als alle apparaten geen internet hebben zal je het probleem in de hup of router moeten zoeken.</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Een keer opnieuw resetten van de router kan het probleem al oplossen.</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Als het probleem blijft kan je mogelijk op de internet site van de provider vernemen dat het probleem bij hun ligt.</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Als dat zo is zal je moeten afwachten tot zij het probleem hebben opgelost.</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Is de storing niet door de provider dan is het misschien verstandig om contact te zoeken met de provider.</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Als er maar 1 apparaat geen internet heeft zal je het probleem bij de instellingen van dat apparaat moeten zoeken.</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Kijk via de taakbalk of netwerk is ingeschakeld.</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De juiste netwerkicoon is ingeschakeld.</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Netwerk een keer uit en in schakelen.</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Staat het per ongeluk in de vliegstand.</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Je kan Windows de problemen laten opsporen en oplossen.</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Dit werkt niet alleen bij Wifi maar ook bij geluid, Windows updates, printers en meer</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Het werkt als volgt:</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Je gaat naar Windows instellingen</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Kies systeem.</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Vervolgens kies je rechts op het scherm probleem oplossen.</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Geef aan hoe je geïnformeerd wil worden tijdens het oplossen.</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Kies andere probleem oplossers</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Je kan nu kiezen uit het onderwerp waar je de probleem van wil oplossen.</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Voer de stappen uit die </a:t>
            </a:r>
            <a:r>
              <a:rPr lang="nl-NL" sz="1800" dirty="0" err="1">
                <a:effectLst/>
                <a:latin typeface="Verdana" panose="020B0604030504040204" pitchFamily="34" charset="0"/>
                <a:ea typeface="Calibri" panose="020F0502020204030204" pitchFamily="34" charset="0"/>
                <a:cs typeface="Times New Roman" panose="02020603050405020304" pitchFamily="18" charset="0"/>
              </a:rPr>
              <a:t>windows</a:t>
            </a:r>
            <a:r>
              <a:rPr lang="nl-NL" sz="1800" dirty="0">
                <a:effectLst/>
                <a:latin typeface="Verdana" panose="020B0604030504040204" pitchFamily="34" charset="0"/>
                <a:ea typeface="Calibri" panose="020F0502020204030204" pitchFamily="34" charset="0"/>
                <a:cs typeface="Times New Roman" panose="02020603050405020304" pitchFamily="18" charset="0"/>
              </a:rPr>
              <a:t> aangeeft.</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Uiteindelijk zal </a:t>
            </a:r>
            <a:r>
              <a:rPr lang="nl-NL" sz="1800" dirty="0" err="1">
                <a:effectLst/>
                <a:latin typeface="Verdana" panose="020B0604030504040204" pitchFamily="34" charset="0"/>
                <a:ea typeface="Calibri" panose="020F0502020204030204" pitchFamily="34" charset="0"/>
                <a:cs typeface="Times New Roman" panose="02020603050405020304" pitchFamily="18" charset="0"/>
              </a:rPr>
              <a:t>windows</a:t>
            </a:r>
            <a:r>
              <a:rPr lang="nl-NL" sz="1800" dirty="0">
                <a:effectLst/>
                <a:latin typeface="Verdana" panose="020B0604030504040204" pitchFamily="34" charset="0"/>
                <a:ea typeface="Calibri" panose="020F0502020204030204" pitchFamily="34" charset="0"/>
                <a:cs typeface="Times New Roman" panose="02020603050405020304" pitchFamily="18" charset="0"/>
              </a:rPr>
              <a:t> proberen het probleem op te lossen.</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 </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61" name="PlaceHolder 3"/>
          <p:cNvSpPr>
            <a:spLocks noGrp="1"/>
          </p:cNvSpPr>
          <p:nvPr>
            <p:ph type="sldNum" idx="28"/>
          </p:nvPr>
        </p:nvSpPr>
        <p:spPr>
          <a:xfrm>
            <a:off x="3884760" y="8685360"/>
            <a:ext cx="2971440" cy="458280"/>
          </a:xfrm>
          <a:prstGeom prst="rect">
            <a:avLst/>
          </a:prstGeom>
          <a:noFill/>
          <a:ln w="0">
            <a:noFill/>
          </a:ln>
        </p:spPr>
        <p:txBody>
          <a:bodyPr lIns="91440" tIns="45720" rIns="91440" bIns="45720" anchor="b">
            <a:noAutofit/>
          </a:bodyPr>
          <a:lstStyle>
            <a:lvl1pPr indent="0" algn="r" defTabSz="685800">
              <a:lnSpc>
                <a:spcPct val="100000"/>
              </a:lnSpc>
              <a:buNone/>
              <a:defRPr lang="nl-NL" sz="1200" b="0" strike="noStrike" spc="-1">
                <a:solidFill>
                  <a:schemeClr val="dk1"/>
                </a:solidFill>
                <a:latin typeface="Trebuchet MS"/>
                <a:ea typeface="+mn-ea"/>
              </a:defRPr>
            </a:lvl1pPr>
          </a:lstStyle>
          <a:p>
            <a:pPr indent="0" algn="r" defTabSz="685800">
              <a:lnSpc>
                <a:spcPct val="100000"/>
              </a:lnSpc>
              <a:buNone/>
            </a:pPr>
            <a:fld id="{9DC9AA3B-36A5-495A-91C4-FB3833CE17C6}" type="slidenum">
              <a:rPr lang="nl-NL" sz="1200" b="0" strike="noStrike" spc="-1">
                <a:solidFill>
                  <a:schemeClr val="dk1"/>
                </a:solidFill>
                <a:latin typeface="Trebuchet MS"/>
                <a:ea typeface="+mn-ea"/>
              </a:rPr>
              <a:t>6</a:t>
            </a:fld>
            <a:endParaRPr lang="nl-NL" sz="1200" b="0" strike="noStrike" spc="-1">
              <a:solidFill>
                <a:srgbClr val="000000"/>
              </a:solidFill>
              <a:latin typeface="Times New Roman"/>
            </a:endParaRPr>
          </a:p>
        </p:txBody>
      </p:sp>
    </p:spTree>
    <p:extLst>
      <p:ext uri="{BB962C8B-B14F-4D97-AF65-F5344CB8AC3E}">
        <p14:creationId xmlns:p14="http://schemas.microsoft.com/office/powerpoint/2010/main" val="410041119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9" name="PlaceHolder 1"/>
          <p:cNvSpPr>
            <a:spLocks noGrp="1" noRot="1" noChangeAspect="1"/>
          </p:cNvSpPr>
          <p:nvPr>
            <p:ph type="sldImg"/>
          </p:nvPr>
        </p:nvSpPr>
        <p:spPr>
          <a:xfrm>
            <a:off x="685800" y="1143000"/>
            <a:ext cx="5486400" cy="3086100"/>
          </a:xfrm>
          <a:prstGeom prst="rect">
            <a:avLst/>
          </a:prstGeom>
          <a:ln w="0">
            <a:noFill/>
          </a:ln>
        </p:spPr>
      </p:sp>
      <p:sp>
        <p:nvSpPr>
          <p:cNvPr id="160" name="PlaceHolder 2"/>
          <p:cNvSpPr>
            <a:spLocks noGrp="1"/>
          </p:cNvSpPr>
          <p:nvPr>
            <p:ph type="body"/>
          </p:nvPr>
        </p:nvSpPr>
        <p:spPr>
          <a:xfrm>
            <a:off x="685800" y="4400640"/>
            <a:ext cx="5486040" cy="3600000"/>
          </a:xfrm>
          <a:prstGeom prst="rect">
            <a:avLst/>
          </a:prstGeom>
          <a:noFill/>
          <a:ln w="0">
            <a:noFill/>
          </a:ln>
        </p:spPr>
        <p:txBody>
          <a:bodyPr lIns="91440" tIns="45720" rIns="91440" bIns="45720" anchor="t">
            <a:noAutofit/>
          </a:bodyPr>
          <a:lstStyle/>
          <a:p>
            <a:r>
              <a:rPr lang="nl-NL" sz="1800" dirty="0">
                <a:effectLst/>
                <a:latin typeface="Verdana" panose="020B0604030504040204" pitchFamily="34" charset="0"/>
                <a:ea typeface="Calibri" panose="020F0502020204030204" pitchFamily="34" charset="0"/>
                <a:cs typeface="Times New Roman" panose="02020603050405020304" pitchFamily="18" charset="0"/>
              </a:rPr>
              <a:t>Pagina 7</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 </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Zwarte scherm</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 </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Dit word veroorzaakt door conflicten met de hardware en of stuurprogramma’s.</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Door Windows opnieuw op te starten kan het conflict mogelijk zijn opgelost.</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Door Windows te laten </a:t>
            </a:r>
            <a:r>
              <a:rPr lang="nl-NL" sz="1800" dirty="0" err="1">
                <a:effectLst/>
                <a:latin typeface="Verdana" panose="020B0604030504040204" pitchFamily="34" charset="0"/>
                <a:ea typeface="Calibri" panose="020F0502020204030204" pitchFamily="34" charset="0"/>
                <a:cs typeface="Times New Roman" panose="02020603050405020304" pitchFamily="18" charset="0"/>
              </a:rPr>
              <a:t>updeten</a:t>
            </a:r>
            <a:r>
              <a:rPr lang="nl-NL" sz="1800" dirty="0">
                <a:effectLst/>
                <a:latin typeface="Verdana" panose="020B0604030504040204" pitchFamily="34" charset="0"/>
                <a:ea typeface="Calibri" panose="020F0502020204030204" pitchFamily="34" charset="0"/>
                <a:cs typeface="Times New Roman" panose="02020603050405020304" pitchFamily="18" charset="0"/>
              </a:rPr>
              <a:t>.</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Hierdoor kan het systeem zijn bijgewerkt of drivers zijn vervangen.</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Koppel alle rand apparatuur af.</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Controleer het systeem met shell opdracht </a:t>
            </a:r>
            <a:r>
              <a:rPr lang="nl-NL" sz="1800" dirty="0" err="1">
                <a:effectLst/>
                <a:latin typeface="Verdana" panose="020B0604030504040204" pitchFamily="34" charset="0"/>
                <a:ea typeface="Calibri" panose="020F0502020204030204" pitchFamily="34" charset="0"/>
                <a:cs typeface="Times New Roman" panose="02020603050405020304" pitchFamily="18" charset="0"/>
              </a:rPr>
              <a:t>sfc</a:t>
            </a:r>
            <a:r>
              <a:rPr lang="nl-NL" sz="1800" dirty="0">
                <a:effectLst/>
                <a:latin typeface="Verdana" panose="020B0604030504040204" pitchFamily="34" charset="0"/>
                <a:ea typeface="Calibri" panose="020F0502020204030204" pitchFamily="34" charset="0"/>
                <a:cs typeface="Times New Roman" panose="02020603050405020304" pitchFamily="18" charset="0"/>
              </a:rPr>
              <a:t>/</a:t>
            </a:r>
            <a:r>
              <a:rPr lang="nl-NL" sz="1800" dirty="0" err="1">
                <a:effectLst/>
                <a:latin typeface="Verdana" panose="020B0604030504040204" pitchFamily="34" charset="0"/>
                <a:ea typeface="Calibri" panose="020F0502020204030204" pitchFamily="34" charset="0"/>
                <a:cs typeface="Times New Roman" panose="02020603050405020304" pitchFamily="18" charset="0"/>
              </a:rPr>
              <a:t>scannow</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In lezerstip 50 kan je lezen over de 3 eenheid.</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De harddisk moet wel hersteld zijn wil er een goed Windows installatie bron beschikbaar zijn voor het vervangen van de systeem bestanden.</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pPr marL="0" marR="0" lvl="0" indent="0" algn="l" defTabSz="685800" rtl="0" eaLnBrk="1" fontAlgn="auto" latinLnBrk="0" hangingPunct="1">
              <a:lnSpc>
                <a:spcPct val="100000"/>
              </a:lnSpc>
              <a:spcBef>
                <a:spcPts val="751"/>
              </a:spcBef>
              <a:spcAft>
                <a:spcPts val="0"/>
              </a:spcAft>
              <a:buClrTx/>
              <a:buSzPct val="100000"/>
              <a:buFontTx/>
              <a:buNone/>
              <a:tabLst>
                <a:tab pos="0" algn="l"/>
              </a:tabLst>
              <a:defRPr/>
            </a:pPr>
            <a:endParaRPr lang="nl-NL" sz="1800" b="0" strike="noStrike" spc="-1" dirty="0">
              <a:solidFill>
                <a:schemeClr val="dk1"/>
              </a:solidFill>
              <a:latin typeface="Trebuchet MS"/>
            </a:endParaRPr>
          </a:p>
        </p:txBody>
      </p:sp>
      <p:sp>
        <p:nvSpPr>
          <p:cNvPr id="161" name="PlaceHolder 3"/>
          <p:cNvSpPr>
            <a:spLocks noGrp="1"/>
          </p:cNvSpPr>
          <p:nvPr>
            <p:ph type="sldNum" idx="28"/>
          </p:nvPr>
        </p:nvSpPr>
        <p:spPr>
          <a:xfrm>
            <a:off x="3884760" y="8685360"/>
            <a:ext cx="2971440" cy="458280"/>
          </a:xfrm>
          <a:prstGeom prst="rect">
            <a:avLst/>
          </a:prstGeom>
          <a:noFill/>
          <a:ln w="0">
            <a:noFill/>
          </a:ln>
        </p:spPr>
        <p:txBody>
          <a:bodyPr lIns="91440" tIns="45720" rIns="91440" bIns="45720" anchor="b">
            <a:noAutofit/>
          </a:bodyPr>
          <a:lstStyle>
            <a:lvl1pPr indent="0" algn="r" defTabSz="685800">
              <a:lnSpc>
                <a:spcPct val="100000"/>
              </a:lnSpc>
              <a:buNone/>
              <a:defRPr lang="nl-NL" sz="1200" b="0" strike="noStrike" spc="-1">
                <a:solidFill>
                  <a:schemeClr val="dk1"/>
                </a:solidFill>
                <a:latin typeface="Trebuchet MS"/>
                <a:ea typeface="+mn-ea"/>
              </a:defRPr>
            </a:lvl1pPr>
          </a:lstStyle>
          <a:p>
            <a:pPr indent="0" algn="r" defTabSz="685800">
              <a:lnSpc>
                <a:spcPct val="100000"/>
              </a:lnSpc>
              <a:buNone/>
            </a:pPr>
            <a:fld id="{9DC9AA3B-36A5-495A-91C4-FB3833CE17C6}" type="slidenum">
              <a:rPr lang="nl-NL" sz="1200" b="0" strike="noStrike" spc="-1">
                <a:solidFill>
                  <a:schemeClr val="dk1"/>
                </a:solidFill>
                <a:latin typeface="Trebuchet MS"/>
                <a:ea typeface="+mn-ea"/>
              </a:rPr>
              <a:t>7</a:t>
            </a:fld>
            <a:endParaRPr lang="nl-NL" sz="1200" b="0" strike="noStrike" spc="-1">
              <a:solidFill>
                <a:srgbClr val="000000"/>
              </a:solidFill>
              <a:latin typeface="Times New Roman"/>
            </a:endParaRPr>
          </a:p>
        </p:txBody>
      </p:sp>
    </p:spTree>
    <p:extLst>
      <p:ext uri="{BB962C8B-B14F-4D97-AF65-F5344CB8AC3E}">
        <p14:creationId xmlns:p14="http://schemas.microsoft.com/office/powerpoint/2010/main" val="244245188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2" name="PlaceHolder 1"/>
          <p:cNvSpPr>
            <a:spLocks noGrp="1" noRot="1" noChangeAspect="1"/>
          </p:cNvSpPr>
          <p:nvPr>
            <p:ph type="sldImg"/>
          </p:nvPr>
        </p:nvSpPr>
        <p:spPr>
          <a:xfrm>
            <a:off x="685800" y="1143000"/>
            <a:ext cx="5486400" cy="3086100"/>
          </a:xfrm>
          <a:prstGeom prst="rect">
            <a:avLst/>
          </a:prstGeom>
          <a:ln w="0">
            <a:noFill/>
          </a:ln>
        </p:spPr>
      </p:sp>
      <p:sp>
        <p:nvSpPr>
          <p:cNvPr id="163" name="PlaceHolder 2"/>
          <p:cNvSpPr>
            <a:spLocks noGrp="1"/>
          </p:cNvSpPr>
          <p:nvPr>
            <p:ph type="body"/>
          </p:nvPr>
        </p:nvSpPr>
        <p:spPr>
          <a:xfrm>
            <a:off x="685800" y="4400640"/>
            <a:ext cx="5486040" cy="3600000"/>
          </a:xfrm>
          <a:prstGeom prst="rect">
            <a:avLst/>
          </a:prstGeom>
          <a:noFill/>
          <a:ln w="0">
            <a:noFill/>
          </a:ln>
        </p:spPr>
        <p:txBody>
          <a:bodyPr lIns="91440" tIns="45720" rIns="91440" bIns="45720" anchor="t">
            <a:normAutofit fontScale="66111" lnSpcReduction="20000"/>
          </a:bodyPr>
          <a:lstStyle/>
          <a:p>
            <a:r>
              <a:rPr lang="nl-NL" sz="1800" dirty="0">
                <a:effectLst/>
                <a:latin typeface="Verdana" panose="020B0604030504040204" pitchFamily="34" charset="0"/>
                <a:ea typeface="Calibri" panose="020F0502020204030204" pitchFamily="34" charset="0"/>
                <a:cs typeface="Times New Roman" panose="02020603050405020304" pitchFamily="18" charset="0"/>
              </a:rPr>
              <a:t>Pagina 8</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 </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Mislukte updates</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 </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In het voorgaande hebben we al gemeld dat zo wel het downloaden als het installeren van updates voor Windows kan mislukken. </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De pc kan er zelfs van streek raken.</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Vaak door de updates opnieuw te downloaden en te installeren werkt het wel weer.</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Als de pc te beschadigd is kan je de laatste updates verwijderen.</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Zoek bij het zoekvenster in instellingen van </a:t>
            </a:r>
            <a:r>
              <a:rPr lang="nl-NL" sz="1800" dirty="0" err="1">
                <a:effectLst/>
                <a:latin typeface="Verdana" panose="020B0604030504040204" pitchFamily="34" charset="0"/>
                <a:ea typeface="Calibri" panose="020F0502020204030204" pitchFamily="34" charset="0"/>
                <a:cs typeface="Times New Roman" panose="02020603050405020304" pitchFamily="18" charset="0"/>
              </a:rPr>
              <a:t>windows</a:t>
            </a:r>
            <a:r>
              <a:rPr lang="nl-NL" sz="1800" dirty="0">
                <a:effectLst/>
                <a:latin typeface="Verdana" panose="020B0604030504040204" pitchFamily="34" charset="0"/>
                <a:ea typeface="Calibri" panose="020F0502020204030204" pitchFamily="34" charset="0"/>
                <a:cs typeface="Times New Roman" panose="02020603050405020304" pitchFamily="18" charset="0"/>
              </a:rPr>
              <a:t> naar update of ongedaan maken.</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Klik de optie updates ongedaan maken en je ziet welke updates je ongedaan kan maken.</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Ik verwacht wel bij de volgende zoeken naar updates dat Windows deze updates wel weer gaat downloaden en installeren.</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Ook bij updates van drivers en software kan het fout gaan.</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Ook hier kan je de Windows probleem oplosser gebruiken om problemen door Windows te laten oplossen.</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 </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pPr marL="0" indent="0" defTabSz="685800">
              <a:lnSpc>
                <a:spcPct val="90000"/>
              </a:lnSpc>
              <a:spcBef>
                <a:spcPts val="751"/>
              </a:spcBef>
              <a:buSzPct val="100000"/>
              <a:buNone/>
              <a:tabLst>
                <a:tab pos="0" algn="l"/>
              </a:tabLst>
            </a:pPr>
            <a:endParaRPr lang="nl-NL" sz="1800" spc="-1" dirty="0">
              <a:solidFill>
                <a:schemeClr val="dk1"/>
              </a:solidFill>
              <a:latin typeface="Trebuchet MS"/>
            </a:endParaRPr>
          </a:p>
        </p:txBody>
      </p:sp>
      <p:sp>
        <p:nvSpPr>
          <p:cNvPr id="164" name="PlaceHolder 3"/>
          <p:cNvSpPr>
            <a:spLocks noGrp="1"/>
          </p:cNvSpPr>
          <p:nvPr>
            <p:ph type="sldNum" idx="29"/>
          </p:nvPr>
        </p:nvSpPr>
        <p:spPr>
          <a:xfrm>
            <a:off x="3884760" y="8685360"/>
            <a:ext cx="2971440" cy="458280"/>
          </a:xfrm>
          <a:prstGeom prst="rect">
            <a:avLst/>
          </a:prstGeom>
          <a:noFill/>
          <a:ln w="0">
            <a:noFill/>
          </a:ln>
        </p:spPr>
        <p:txBody>
          <a:bodyPr lIns="91440" tIns="45720" rIns="91440" bIns="45720" anchor="b">
            <a:noAutofit/>
          </a:bodyPr>
          <a:lstStyle>
            <a:lvl1pPr indent="0" algn="r" defTabSz="685800">
              <a:lnSpc>
                <a:spcPct val="100000"/>
              </a:lnSpc>
              <a:buNone/>
              <a:defRPr lang="nl-NL" sz="1200" b="0" strike="noStrike" spc="-1">
                <a:solidFill>
                  <a:schemeClr val="dk1"/>
                </a:solidFill>
                <a:latin typeface="Trebuchet MS"/>
                <a:ea typeface="+mn-ea"/>
              </a:defRPr>
            </a:lvl1pPr>
          </a:lstStyle>
          <a:p>
            <a:pPr indent="0" algn="r" defTabSz="685800">
              <a:lnSpc>
                <a:spcPct val="100000"/>
              </a:lnSpc>
              <a:buNone/>
            </a:pPr>
            <a:fld id="{D4A8AC5D-E92F-4938-8D1B-3D23DAC9352C}" type="slidenum">
              <a:rPr lang="nl-NL" sz="1200" b="0" strike="noStrike" spc="-1">
                <a:solidFill>
                  <a:schemeClr val="dk1"/>
                </a:solidFill>
                <a:latin typeface="Trebuchet MS"/>
                <a:ea typeface="+mn-ea"/>
              </a:rPr>
              <a:t>8</a:t>
            </a:fld>
            <a:endParaRPr lang="nl-NL" sz="1200" b="0" strike="noStrike" spc="-1">
              <a:solidFill>
                <a:srgbClr val="000000"/>
              </a:solidFill>
              <a:latin typeface="Times New Roman"/>
            </a:endParaRPr>
          </a:p>
        </p:txBody>
      </p:sp>
    </p:spTree>
    <p:extLst>
      <p:ext uri="{BB962C8B-B14F-4D97-AF65-F5344CB8AC3E}">
        <p14:creationId xmlns:p14="http://schemas.microsoft.com/office/powerpoint/2010/main" val="335657658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9" name="PlaceHolder 1"/>
          <p:cNvSpPr>
            <a:spLocks noGrp="1" noRot="1" noChangeAspect="1"/>
          </p:cNvSpPr>
          <p:nvPr>
            <p:ph type="sldImg"/>
          </p:nvPr>
        </p:nvSpPr>
        <p:spPr>
          <a:xfrm>
            <a:off x="685800" y="1143000"/>
            <a:ext cx="5486400" cy="3086100"/>
          </a:xfrm>
          <a:prstGeom prst="rect">
            <a:avLst/>
          </a:prstGeom>
          <a:ln w="0">
            <a:noFill/>
          </a:ln>
        </p:spPr>
      </p:sp>
      <p:sp>
        <p:nvSpPr>
          <p:cNvPr id="160" name="PlaceHolder 2"/>
          <p:cNvSpPr>
            <a:spLocks noGrp="1"/>
          </p:cNvSpPr>
          <p:nvPr>
            <p:ph type="body"/>
          </p:nvPr>
        </p:nvSpPr>
        <p:spPr>
          <a:xfrm>
            <a:off x="685800" y="4400640"/>
            <a:ext cx="5486040" cy="3600000"/>
          </a:xfrm>
          <a:prstGeom prst="rect">
            <a:avLst/>
          </a:prstGeom>
          <a:noFill/>
          <a:ln w="0">
            <a:noFill/>
          </a:ln>
        </p:spPr>
        <p:txBody>
          <a:bodyPr lIns="91440" tIns="45720" rIns="91440" bIns="45720" anchor="t">
            <a:noAutofit/>
          </a:bodyPr>
          <a:lstStyle/>
          <a:p>
            <a:r>
              <a:rPr lang="nl-NL" sz="1800" dirty="0">
                <a:effectLst/>
                <a:latin typeface="Verdana" panose="020B0604030504040204" pitchFamily="34" charset="0"/>
                <a:ea typeface="Calibri" panose="020F0502020204030204" pitchFamily="34" charset="0"/>
                <a:cs typeface="Times New Roman" panose="02020603050405020304" pitchFamily="18" charset="0"/>
              </a:rPr>
              <a:t>Pagina 9</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 </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Beeldscherm</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 </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Bij een monitor kan je verschillende onderdelen controleren.</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Zijn de kabels goed aangesloten.</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Is de helderheid van het beeld goed ingesteld.</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Staat de instelling per ongeluk omgeschakeld naar externe monitor.</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Met de toetsen </a:t>
            </a:r>
            <a:r>
              <a:rPr lang="nl-NL" sz="1800" dirty="0" err="1">
                <a:effectLst/>
                <a:latin typeface="Verdana" panose="020B0604030504040204" pitchFamily="34" charset="0"/>
                <a:ea typeface="Calibri" panose="020F0502020204030204" pitchFamily="34" charset="0"/>
                <a:cs typeface="Times New Roman" panose="02020603050405020304" pitchFamily="18" charset="0"/>
              </a:rPr>
              <a:t>windows</a:t>
            </a:r>
            <a:r>
              <a:rPr lang="nl-NL" sz="1800" dirty="0">
                <a:effectLst/>
                <a:latin typeface="Verdana" panose="020B0604030504040204" pitchFamily="34" charset="0"/>
                <a:ea typeface="Calibri" panose="020F0502020204030204" pitchFamily="34" charset="0"/>
                <a:cs typeface="Times New Roman" panose="02020603050405020304" pitchFamily="18" charset="0"/>
              </a:rPr>
              <a:t> + p kan je kiezen voor alleen computerscherm</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Om zeker te weten of de monitor goed is probeer dan een andere monitor.</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Dit kan ook bij een laptop.</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Als het beeld niet in verhouding is weer gegeven stel dan de resolutie en de schaal in op aanbevolen.</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Bij </a:t>
            </a:r>
            <a:r>
              <a:rPr lang="nl-NL" sz="1800" dirty="0" err="1">
                <a:effectLst/>
                <a:latin typeface="Verdana" panose="020B0604030504040204" pitchFamily="34" charset="0"/>
                <a:ea typeface="Calibri" panose="020F0502020204030204" pitchFamily="34" charset="0"/>
                <a:cs typeface="Times New Roman" panose="02020603050405020304" pitchFamily="18" charset="0"/>
              </a:rPr>
              <a:t>windows</a:t>
            </a:r>
            <a:r>
              <a:rPr lang="nl-NL" sz="1800" dirty="0">
                <a:effectLst/>
                <a:latin typeface="Verdana" panose="020B0604030504040204" pitchFamily="34" charset="0"/>
                <a:ea typeface="Calibri" panose="020F0502020204030204" pitchFamily="34" charset="0"/>
                <a:cs typeface="Times New Roman" panose="02020603050405020304" pitchFamily="18" charset="0"/>
              </a:rPr>
              <a:t> instellingen en beeldscherm kan je de resolutie en schaal aanpassen.</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Mogelijk is de beeldscherm of grafische kaart stuk.</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sz="1800" dirty="0">
                <a:effectLst/>
                <a:latin typeface="Verdana" panose="020B0604030504040204" pitchFamily="34" charset="0"/>
                <a:ea typeface="Calibri" panose="020F0502020204030204" pitchFamily="34" charset="0"/>
                <a:cs typeface="Times New Roman" panose="02020603050405020304" pitchFamily="18" charset="0"/>
              </a:rPr>
              <a:t> </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61" name="PlaceHolder 3"/>
          <p:cNvSpPr>
            <a:spLocks noGrp="1"/>
          </p:cNvSpPr>
          <p:nvPr>
            <p:ph type="sldNum" idx="28"/>
          </p:nvPr>
        </p:nvSpPr>
        <p:spPr>
          <a:xfrm>
            <a:off x="3884760" y="8685360"/>
            <a:ext cx="2971440" cy="458280"/>
          </a:xfrm>
          <a:prstGeom prst="rect">
            <a:avLst/>
          </a:prstGeom>
          <a:noFill/>
          <a:ln w="0">
            <a:noFill/>
          </a:ln>
        </p:spPr>
        <p:txBody>
          <a:bodyPr lIns="91440" tIns="45720" rIns="91440" bIns="45720" anchor="b">
            <a:noAutofit/>
          </a:bodyPr>
          <a:lstStyle>
            <a:lvl1pPr indent="0" algn="r" defTabSz="685800">
              <a:lnSpc>
                <a:spcPct val="100000"/>
              </a:lnSpc>
              <a:buNone/>
              <a:defRPr lang="nl-NL" sz="1200" b="0" strike="noStrike" spc="-1">
                <a:solidFill>
                  <a:schemeClr val="dk1"/>
                </a:solidFill>
                <a:latin typeface="Trebuchet MS"/>
                <a:ea typeface="+mn-ea"/>
              </a:defRPr>
            </a:lvl1pPr>
          </a:lstStyle>
          <a:p>
            <a:pPr indent="0" algn="r" defTabSz="685800">
              <a:lnSpc>
                <a:spcPct val="100000"/>
              </a:lnSpc>
              <a:buNone/>
            </a:pPr>
            <a:fld id="{9DC9AA3B-36A5-495A-91C4-FB3833CE17C6}" type="slidenum">
              <a:rPr lang="nl-NL" sz="1200" b="0" strike="noStrike" spc="-1">
                <a:solidFill>
                  <a:schemeClr val="dk1"/>
                </a:solidFill>
                <a:latin typeface="Trebuchet MS"/>
                <a:ea typeface="+mn-ea"/>
              </a:rPr>
              <a:t>9</a:t>
            </a:fld>
            <a:endParaRPr lang="nl-NL" sz="1200" b="0" strike="noStrike" spc="-1">
              <a:solidFill>
                <a:srgbClr val="000000"/>
              </a:solidFill>
              <a:latin typeface="Times New Roman"/>
            </a:endParaRPr>
          </a:p>
        </p:txBody>
      </p:sp>
    </p:spTree>
    <p:extLst>
      <p:ext uri="{BB962C8B-B14F-4D97-AF65-F5344CB8AC3E}">
        <p14:creationId xmlns:p14="http://schemas.microsoft.com/office/powerpoint/2010/main" val="205217741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3" name="PlaceHolder 1"/>
          <p:cNvSpPr>
            <a:spLocks noGrp="1"/>
          </p:cNvSpPr>
          <p:nvPr>
            <p:ph type="title"/>
          </p:nvPr>
        </p:nvSpPr>
        <p:spPr>
          <a:xfrm>
            <a:off x="628560" y="273960"/>
            <a:ext cx="7886520" cy="993960"/>
          </a:xfrm>
          <a:prstGeom prst="rect">
            <a:avLst/>
          </a:prstGeom>
          <a:noFill/>
          <a:ln w="0">
            <a:noFill/>
          </a:ln>
        </p:spPr>
        <p:txBody>
          <a:bodyPr lIns="0" tIns="0" rIns="0" bIns="0" anchor="ctr">
            <a:noAutofit/>
          </a:bodyPr>
          <a:lstStyle/>
          <a:p>
            <a:pPr indent="0">
              <a:buNone/>
            </a:pPr>
            <a:endParaRPr lang="nl-NL" sz="1400" b="0" strike="noStrike" spc="-1">
              <a:solidFill>
                <a:schemeClr val="dk1"/>
              </a:solidFill>
              <a:latin typeface="Calibri"/>
            </a:endParaRPr>
          </a:p>
        </p:txBody>
      </p:sp>
      <p:sp>
        <p:nvSpPr>
          <p:cNvPr id="24" name="PlaceHolder 2"/>
          <p:cNvSpPr>
            <a:spLocks noGrp="1"/>
          </p:cNvSpPr>
          <p:nvPr>
            <p:ph/>
          </p:nvPr>
        </p:nvSpPr>
        <p:spPr>
          <a:xfrm>
            <a:off x="628560" y="1369080"/>
            <a:ext cx="7886520" cy="3263040"/>
          </a:xfrm>
          <a:prstGeom prst="rect">
            <a:avLst/>
          </a:prstGeom>
          <a:noFill/>
          <a:ln w="0">
            <a:noFill/>
          </a:ln>
        </p:spPr>
        <p:txBody>
          <a:bodyPr lIns="0" tIns="0" rIns="0" bIns="0" anchor="t">
            <a:normAutofit/>
          </a:bodyPr>
          <a:lstStyle/>
          <a:p>
            <a:pPr indent="0">
              <a:lnSpc>
                <a:spcPct val="90000"/>
              </a:lnSpc>
              <a:spcBef>
                <a:spcPts val="1417"/>
              </a:spcBef>
              <a:buNone/>
            </a:pPr>
            <a:endParaRPr lang="nl-NL" sz="2100" b="0" strike="noStrike" spc="-1">
              <a:solidFill>
                <a:schemeClr val="dk1"/>
              </a:solidFill>
              <a:latin typeface="Trebuchet MS"/>
            </a:endParaRPr>
          </a:p>
        </p:txBody>
      </p:sp>
      <p:sp>
        <p:nvSpPr>
          <p:cNvPr id="4" name="PlaceHolder 3"/>
          <p:cNvSpPr>
            <a:spLocks noGrp="1"/>
          </p:cNvSpPr>
          <p:nvPr>
            <p:ph type="ftr" idx="7"/>
          </p:nvPr>
        </p:nvSpPr>
        <p:spPr/>
        <p:txBody>
          <a:bodyPr/>
          <a:lstStyle/>
          <a:p>
            <a:r>
              <a:t>Footer</a:t>
            </a:r>
          </a:p>
        </p:txBody>
      </p:sp>
      <p:sp>
        <p:nvSpPr>
          <p:cNvPr id="5" name="PlaceHolder 4"/>
          <p:cNvSpPr>
            <a:spLocks noGrp="1"/>
          </p:cNvSpPr>
          <p:nvPr>
            <p:ph type="sldNum" idx="8"/>
          </p:nvPr>
        </p:nvSpPr>
        <p:spPr/>
        <p:txBody>
          <a:bodyPr/>
          <a:lstStyle/>
          <a:p>
            <a:fld id="{E70818F8-AA9F-43A0-8CF4-E6017B5C88E1}" type="slidenum">
              <a:t>‹nr.›</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cSld name="Sectiekop">
    <p:spTree>
      <p:nvGrpSpPr>
        <p:cNvPr id="1" name=""/>
        <p:cNvGrpSpPr/>
        <p:nvPr/>
      </p:nvGrpSpPr>
      <p:grpSpPr>
        <a:xfrm>
          <a:off x="0" y="0"/>
          <a:ext cx="0" cy="0"/>
          <a:chOff x="0" y="0"/>
          <a:chExt cx="0" cy="0"/>
        </a:xfrm>
      </p:grpSpPr>
      <p:sp>
        <p:nvSpPr>
          <p:cNvPr id="2" name="PlaceHolder 1"/>
          <p:cNvSpPr>
            <a:spLocks noGrp="1"/>
          </p:cNvSpPr>
          <p:nvPr>
            <p:ph type="ftr" idx="9"/>
          </p:nvPr>
        </p:nvSpPr>
        <p:spPr/>
        <p:txBody>
          <a:bodyPr/>
          <a:lstStyle/>
          <a:p>
            <a:r>
              <a:t>Footer</a:t>
            </a:r>
          </a:p>
        </p:txBody>
      </p:sp>
      <p:sp>
        <p:nvSpPr>
          <p:cNvPr id="3" name="PlaceHolder 2"/>
          <p:cNvSpPr>
            <a:spLocks noGrp="1"/>
          </p:cNvSpPr>
          <p:nvPr>
            <p:ph type="sldNum" idx="10"/>
          </p:nvPr>
        </p:nvSpPr>
        <p:spPr/>
        <p:txBody>
          <a:bodyPr/>
          <a:lstStyle/>
          <a:p>
            <a:fld id="{C5D700BA-3B1C-465B-BC1C-70030B86095C}" type="slidenum">
              <a:t>‹nr.›</a:t>
            </a:fld>
            <a:endParaRPr/>
          </a:p>
        </p:txBody>
      </p:sp>
    </p:spTree>
    <p:extLst>
      <p:ext uri="{BB962C8B-B14F-4D97-AF65-F5344CB8AC3E}">
        <p14:creationId xmlns:p14="http://schemas.microsoft.com/office/powerpoint/2010/main" val="271703481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reserve="1">
  <p:cSld name="Sectiekop">
    <p:spTree>
      <p:nvGrpSpPr>
        <p:cNvPr id="1" name=""/>
        <p:cNvGrpSpPr/>
        <p:nvPr/>
      </p:nvGrpSpPr>
      <p:grpSpPr>
        <a:xfrm>
          <a:off x="0" y="0"/>
          <a:ext cx="0" cy="0"/>
          <a:chOff x="0" y="0"/>
          <a:chExt cx="0" cy="0"/>
        </a:xfrm>
      </p:grpSpPr>
      <p:sp>
        <p:nvSpPr>
          <p:cNvPr id="2" name="PlaceHolder 1"/>
          <p:cNvSpPr>
            <a:spLocks noGrp="1"/>
          </p:cNvSpPr>
          <p:nvPr>
            <p:ph type="ftr" idx="9"/>
          </p:nvPr>
        </p:nvSpPr>
        <p:spPr/>
        <p:txBody>
          <a:bodyPr/>
          <a:lstStyle/>
          <a:p>
            <a:r>
              <a:t>Footer</a:t>
            </a:r>
          </a:p>
        </p:txBody>
      </p:sp>
      <p:sp>
        <p:nvSpPr>
          <p:cNvPr id="3" name="PlaceHolder 2"/>
          <p:cNvSpPr>
            <a:spLocks noGrp="1"/>
          </p:cNvSpPr>
          <p:nvPr>
            <p:ph type="sldNum" idx="10"/>
          </p:nvPr>
        </p:nvSpPr>
        <p:spPr/>
        <p:txBody>
          <a:bodyPr/>
          <a:lstStyle/>
          <a:p>
            <a:fld id="{C5D700BA-3B1C-465B-BC1C-70030B86095C}" type="slidenum">
              <a:t>‹nr.›</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3.png"/><Relationship Id="rId5" Type="http://schemas.openxmlformats.org/officeDocument/2006/relationships/image" Target="../media/image2.png"/><Relationship Id="rId4" Type="http://schemas.openxmlformats.org/officeDocument/2006/relationships/image" Target="../media/image1.gif"/></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theme" Target="../theme/theme2.xml"/><Relationship Id="rId1" Type="http://schemas.openxmlformats.org/officeDocument/2006/relationships/slideLayout" Target="../slideLayouts/slideLayout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0">
          <a:gsLst>
            <a:gs pos="0">
              <a:srgbClr val="50C1EB"/>
            </a:gs>
            <a:gs pos="39999">
              <a:srgbClr val="8ED6EF"/>
            </a:gs>
            <a:gs pos="70000">
              <a:srgbClr val="C4D6EB"/>
            </a:gs>
            <a:gs pos="100000">
              <a:srgbClr val="FFEBFA"/>
            </a:gs>
          </a:gsLst>
          <a:lin ang="5400000"/>
        </a:gradFill>
        <a:effectLst/>
      </p:bgPr>
    </p:bg>
    <p:spTree>
      <p:nvGrpSpPr>
        <p:cNvPr id="1" name=""/>
        <p:cNvGrpSpPr/>
        <p:nvPr/>
      </p:nvGrpSpPr>
      <p:grpSpPr>
        <a:xfrm>
          <a:off x="0" y="0"/>
          <a:ext cx="0" cy="0"/>
          <a:chOff x="0" y="0"/>
          <a:chExt cx="0" cy="0"/>
        </a:xfrm>
      </p:grpSpPr>
      <p:sp>
        <p:nvSpPr>
          <p:cNvPr id="17" name="PlaceHolder 1"/>
          <p:cNvSpPr>
            <a:spLocks noGrp="1"/>
          </p:cNvSpPr>
          <p:nvPr>
            <p:ph type="title"/>
          </p:nvPr>
        </p:nvSpPr>
        <p:spPr>
          <a:xfrm>
            <a:off x="628560" y="273960"/>
            <a:ext cx="7886520" cy="993960"/>
          </a:xfrm>
          <a:prstGeom prst="rect">
            <a:avLst/>
          </a:prstGeom>
          <a:noFill/>
          <a:ln w="0">
            <a:noFill/>
          </a:ln>
        </p:spPr>
        <p:txBody>
          <a:bodyPr lIns="68400" tIns="34200" rIns="68400" bIns="34200" anchor="ctr">
            <a:noAutofit/>
          </a:bodyPr>
          <a:lstStyle/>
          <a:p>
            <a:pPr indent="0" defTabSz="685800">
              <a:lnSpc>
                <a:spcPct val="90000"/>
              </a:lnSpc>
              <a:buNone/>
            </a:pPr>
            <a:r>
              <a:rPr lang="nl-NL" sz="3300" b="0" strike="noStrike" spc="-1">
                <a:solidFill>
                  <a:schemeClr val="dk1"/>
                </a:solidFill>
                <a:latin typeface="Trebuchet MS"/>
              </a:rPr>
              <a:t>Klik om de stijl te bewerken</a:t>
            </a:r>
            <a:endParaRPr lang="nl-NL" sz="3300" b="0" strike="noStrike" spc="-1">
              <a:solidFill>
                <a:schemeClr val="dk1"/>
              </a:solidFill>
              <a:latin typeface="Calibri"/>
            </a:endParaRPr>
          </a:p>
        </p:txBody>
      </p:sp>
      <p:sp>
        <p:nvSpPr>
          <p:cNvPr id="18" name="PlaceHolder 2"/>
          <p:cNvSpPr>
            <a:spLocks noGrp="1"/>
          </p:cNvSpPr>
          <p:nvPr>
            <p:ph type="body"/>
          </p:nvPr>
        </p:nvSpPr>
        <p:spPr>
          <a:xfrm>
            <a:off x="628560" y="1369080"/>
            <a:ext cx="7886520" cy="3263040"/>
          </a:xfrm>
          <a:prstGeom prst="rect">
            <a:avLst/>
          </a:prstGeom>
          <a:noFill/>
          <a:ln w="0">
            <a:noFill/>
          </a:ln>
        </p:spPr>
        <p:txBody>
          <a:bodyPr lIns="68400" tIns="34200" rIns="68400" bIns="34200" anchor="t">
            <a:noAutofit/>
          </a:bodyPr>
          <a:lstStyle/>
          <a:p>
            <a:pPr marL="324000" indent="-336960" defTabSz="685800">
              <a:lnSpc>
                <a:spcPct val="90000"/>
              </a:lnSpc>
              <a:spcBef>
                <a:spcPts val="751"/>
              </a:spcBef>
              <a:buSzPct val="100058"/>
              <a:buBlip>
                <a:blip r:embed="rId4"/>
              </a:buBlip>
            </a:pPr>
            <a:r>
              <a:rPr lang="nl-NL" sz="2100" b="0" strike="noStrike" spc="-1">
                <a:solidFill>
                  <a:schemeClr val="dk1"/>
                </a:solidFill>
                <a:latin typeface="Trebuchet MS"/>
              </a:rPr>
              <a:t>Klik om de modelstijlen te bewerken</a:t>
            </a:r>
          </a:p>
          <a:p>
            <a:pPr marL="594000" lvl="1" indent="-270000" defTabSz="685800">
              <a:lnSpc>
                <a:spcPct val="90000"/>
              </a:lnSpc>
              <a:spcBef>
                <a:spcPts val="374"/>
              </a:spcBef>
              <a:buSzPct val="100112"/>
              <a:buBlip>
                <a:blip r:embed="rId4"/>
              </a:buBlip>
            </a:pPr>
            <a:r>
              <a:rPr lang="nl-NL" sz="1800" b="0" strike="noStrike" spc="-1">
                <a:solidFill>
                  <a:schemeClr val="dk1"/>
                </a:solidFill>
                <a:latin typeface="Trebuchet MS"/>
              </a:rPr>
              <a:t>Tweede niveau</a:t>
            </a:r>
          </a:p>
          <a:p>
            <a:pPr marL="864000" lvl="2" indent="-240480" defTabSz="685800">
              <a:lnSpc>
                <a:spcPct val="90000"/>
              </a:lnSpc>
              <a:spcBef>
                <a:spcPts val="374"/>
              </a:spcBef>
              <a:buSzPct val="100000"/>
              <a:buBlip>
                <a:blip r:embed="rId5"/>
              </a:buBlip>
            </a:pPr>
            <a:r>
              <a:rPr lang="nl-NL" sz="1500" b="0" strike="noStrike" spc="-1">
                <a:solidFill>
                  <a:schemeClr val="dk1"/>
                </a:solidFill>
                <a:latin typeface="Trebuchet MS"/>
              </a:rPr>
              <a:t>Derde niveau</a:t>
            </a:r>
          </a:p>
          <a:p>
            <a:pPr marL="1133640" lvl="3" indent="-226080" defTabSz="685800">
              <a:lnSpc>
                <a:spcPct val="90000"/>
              </a:lnSpc>
              <a:spcBef>
                <a:spcPts val="374"/>
              </a:spcBef>
              <a:buSzPct val="100058"/>
              <a:buBlip>
                <a:blip r:embed="rId4"/>
              </a:buBlip>
            </a:pPr>
            <a:r>
              <a:rPr lang="nl-NL" sz="1400" b="0" strike="noStrike" spc="-1">
                <a:solidFill>
                  <a:schemeClr val="dk1"/>
                </a:solidFill>
                <a:latin typeface="Trebuchet MS"/>
              </a:rPr>
              <a:t>Vierde niveau</a:t>
            </a:r>
          </a:p>
          <a:p>
            <a:pPr marL="1403640" lvl="4" indent="-239400" defTabSz="685800">
              <a:lnSpc>
                <a:spcPct val="90000"/>
              </a:lnSpc>
              <a:spcBef>
                <a:spcPts val="374"/>
              </a:spcBef>
              <a:buSzPct val="100058"/>
              <a:buBlip>
                <a:blip r:embed="rId4"/>
              </a:buBlip>
            </a:pPr>
            <a:r>
              <a:rPr lang="nl-NL" sz="1400" b="0" strike="noStrike" spc="-1">
                <a:solidFill>
                  <a:schemeClr val="dk1"/>
                </a:solidFill>
                <a:latin typeface="Trebuchet MS"/>
              </a:rPr>
              <a:t>Vijfde niveau</a:t>
            </a:r>
          </a:p>
        </p:txBody>
      </p:sp>
      <p:sp>
        <p:nvSpPr>
          <p:cNvPr id="19" name="PlaceHolder 3"/>
          <p:cNvSpPr>
            <a:spLocks noGrp="1"/>
          </p:cNvSpPr>
          <p:nvPr>
            <p:ph type="ftr" idx="7"/>
          </p:nvPr>
        </p:nvSpPr>
        <p:spPr>
          <a:xfrm>
            <a:off x="3072240" y="4752000"/>
            <a:ext cx="3085920" cy="273600"/>
          </a:xfrm>
          <a:prstGeom prst="rect">
            <a:avLst/>
          </a:prstGeom>
          <a:noFill/>
          <a:ln w="0">
            <a:noFill/>
          </a:ln>
        </p:spPr>
        <p:txBody>
          <a:bodyPr lIns="68400" tIns="34200" rIns="68400" bIns="34200" anchor="ctr">
            <a:noAutofit/>
          </a:bodyPr>
          <a:lstStyle>
            <a:lvl1pPr indent="0" algn="ctr">
              <a:buNone/>
              <a:defRPr lang="nl-NL" sz="1400" b="0" strike="noStrike" spc="-1">
                <a:solidFill>
                  <a:srgbClr val="000000"/>
                </a:solidFill>
                <a:latin typeface="Times New Roman"/>
              </a:defRPr>
            </a:lvl1pPr>
          </a:lstStyle>
          <a:p>
            <a:pPr indent="0" algn="ctr">
              <a:buNone/>
            </a:pPr>
            <a:r>
              <a:rPr lang="nl-NL" sz="1400" b="0" strike="noStrike" spc="-1">
                <a:solidFill>
                  <a:srgbClr val="000000"/>
                </a:solidFill>
                <a:latin typeface="Times New Roman"/>
              </a:rPr>
              <a:t>&lt;voettekst&gt;</a:t>
            </a:r>
          </a:p>
        </p:txBody>
      </p:sp>
      <p:sp>
        <p:nvSpPr>
          <p:cNvPr id="20" name="PlaceHolder 4"/>
          <p:cNvSpPr>
            <a:spLocks noGrp="1"/>
          </p:cNvSpPr>
          <p:nvPr>
            <p:ph type="sldNum" idx="8"/>
          </p:nvPr>
        </p:nvSpPr>
        <p:spPr>
          <a:xfrm>
            <a:off x="7176600" y="4767840"/>
            <a:ext cx="1338480" cy="273600"/>
          </a:xfrm>
          <a:prstGeom prst="rect">
            <a:avLst/>
          </a:prstGeom>
          <a:noFill/>
          <a:ln w="0">
            <a:noFill/>
          </a:ln>
        </p:spPr>
        <p:txBody>
          <a:bodyPr lIns="68400" tIns="34200" rIns="68400" bIns="34200" anchor="ctr">
            <a:noAutofit/>
          </a:bodyPr>
          <a:lstStyle>
            <a:lvl1pPr indent="0" defTabSz="685800">
              <a:lnSpc>
                <a:spcPct val="100000"/>
              </a:lnSpc>
              <a:buNone/>
              <a:defRPr lang="nl-NL" sz="900" b="0" strike="noStrike" spc="-1">
                <a:solidFill>
                  <a:schemeClr val="lt1">
                    <a:lumMod val="50000"/>
                  </a:schemeClr>
                </a:solidFill>
                <a:latin typeface="Trebuchet MS"/>
              </a:defRPr>
            </a:lvl1pPr>
          </a:lstStyle>
          <a:p>
            <a:pPr indent="0" defTabSz="685800">
              <a:lnSpc>
                <a:spcPct val="100000"/>
              </a:lnSpc>
              <a:buNone/>
            </a:pPr>
            <a:fld id="{71C22C1D-4B86-4213-BAF3-799058914D3C}" type="slidenum">
              <a:rPr lang="nl-NL" sz="900" b="0" strike="noStrike" spc="-1">
                <a:solidFill>
                  <a:schemeClr val="lt1">
                    <a:lumMod val="50000"/>
                  </a:schemeClr>
                </a:solidFill>
                <a:latin typeface="Trebuchet MS"/>
              </a:rPr>
              <a:t>‹nr.›</a:t>
            </a:fld>
            <a:endParaRPr lang="nl-NL" sz="900" b="0" strike="noStrike" spc="-1">
              <a:solidFill>
                <a:srgbClr val="000000"/>
              </a:solidFill>
              <a:latin typeface="Times New Roman"/>
            </a:endParaRPr>
          </a:p>
        </p:txBody>
      </p:sp>
      <p:cxnSp>
        <p:nvCxnSpPr>
          <p:cNvPr id="21" name="Rechte verbindingslijn 6"/>
          <p:cNvCxnSpPr/>
          <p:nvPr/>
        </p:nvCxnSpPr>
        <p:spPr>
          <a:xfrm>
            <a:off x="606600" y="4677840"/>
            <a:ext cx="7938360" cy="360"/>
          </a:xfrm>
          <a:prstGeom prst="straightConnector1">
            <a:avLst/>
          </a:prstGeom>
          <a:ln>
            <a:solidFill>
              <a:srgbClr val="C00000"/>
            </a:solidFill>
          </a:ln>
        </p:spPr>
      </p:cxnSp>
      <p:pic>
        <p:nvPicPr>
          <p:cNvPr id="22" name="Afbeelding 7"/>
          <p:cNvPicPr/>
          <p:nvPr/>
        </p:nvPicPr>
        <p:blipFill>
          <a:blip r:embed="rId6"/>
          <a:stretch/>
        </p:blipFill>
        <p:spPr>
          <a:xfrm>
            <a:off x="628560" y="4827960"/>
            <a:ext cx="1619640" cy="121320"/>
          </a:xfrm>
          <a:prstGeom prst="rect">
            <a:avLst/>
          </a:prstGeom>
          <a:ln w="0">
            <a:noFill/>
          </a:ln>
        </p:spPr>
      </p:pic>
    </p:spTree>
  </p:cSld>
  <p:clrMap bg1="lt1" tx1="dk1" bg2="lt2" tx2="dk2" accent1="accent1" accent2="accent2" accent3="accent3" accent4="accent4" accent5="accent5" accent6="accent6" hlink="hlink" folHlink="folHlink"/>
  <p:sldLayoutIdLst>
    <p:sldLayoutId id="2147483655" r:id="rId1"/>
    <p:sldLayoutId id="2147483658" r:id="rId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gradFill rotWithShape="0">
          <a:gsLst>
            <a:gs pos="0">
              <a:srgbClr val="50C1EB"/>
            </a:gs>
            <a:gs pos="39999">
              <a:srgbClr val="8ED6EF"/>
            </a:gs>
            <a:gs pos="70000">
              <a:srgbClr val="C4D6EB"/>
            </a:gs>
            <a:gs pos="100000">
              <a:srgbClr val="FFEBFA"/>
            </a:gs>
          </a:gsLst>
          <a:lin ang="5400000"/>
        </a:gradFill>
        <a:effectLst/>
      </p:bgPr>
    </p:bg>
    <p:spTree>
      <p:nvGrpSpPr>
        <p:cNvPr id="1" name=""/>
        <p:cNvGrpSpPr/>
        <p:nvPr/>
      </p:nvGrpSpPr>
      <p:grpSpPr>
        <a:xfrm>
          <a:off x="0" y="0"/>
          <a:ext cx="0" cy="0"/>
          <a:chOff x="0" y="0"/>
          <a:chExt cx="0" cy="0"/>
        </a:xfrm>
      </p:grpSpPr>
      <p:sp>
        <p:nvSpPr>
          <p:cNvPr id="25" name="PlaceHolder 1"/>
          <p:cNvSpPr>
            <a:spLocks noGrp="1"/>
          </p:cNvSpPr>
          <p:nvPr>
            <p:ph type="title"/>
          </p:nvPr>
        </p:nvSpPr>
        <p:spPr>
          <a:xfrm>
            <a:off x="623880" y="1282320"/>
            <a:ext cx="7886520" cy="2139120"/>
          </a:xfrm>
          <a:prstGeom prst="rect">
            <a:avLst/>
          </a:prstGeom>
          <a:noFill/>
          <a:ln w="0">
            <a:noFill/>
          </a:ln>
        </p:spPr>
        <p:txBody>
          <a:bodyPr lIns="68400" tIns="34200" rIns="68400" bIns="34200" anchor="b">
            <a:noAutofit/>
          </a:bodyPr>
          <a:lstStyle/>
          <a:p>
            <a:pPr indent="0" defTabSz="685800">
              <a:lnSpc>
                <a:spcPct val="90000"/>
              </a:lnSpc>
              <a:buNone/>
            </a:pPr>
            <a:r>
              <a:rPr lang="nl-NL" sz="4500" b="0" strike="noStrike" spc="-1">
                <a:solidFill>
                  <a:schemeClr val="dk1"/>
                </a:solidFill>
                <a:latin typeface="Trebuchet MS"/>
              </a:rPr>
              <a:t>Klik om de stijl te bewerken</a:t>
            </a:r>
            <a:endParaRPr lang="nl-NL" sz="4500" b="0" strike="noStrike" spc="-1">
              <a:solidFill>
                <a:schemeClr val="dk1"/>
              </a:solidFill>
              <a:latin typeface="Calibri"/>
            </a:endParaRPr>
          </a:p>
        </p:txBody>
      </p:sp>
      <p:sp>
        <p:nvSpPr>
          <p:cNvPr id="26" name="PlaceHolder 2"/>
          <p:cNvSpPr>
            <a:spLocks noGrp="1"/>
          </p:cNvSpPr>
          <p:nvPr>
            <p:ph type="body"/>
          </p:nvPr>
        </p:nvSpPr>
        <p:spPr>
          <a:xfrm>
            <a:off x="623880" y="3441960"/>
            <a:ext cx="7886520" cy="1124640"/>
          </a:xfrm>
          <a:prstGeom prst="rect">
            <a:avLst/>
          </a:prstGeom>
          <a:noFill/>
          <a:ln w="0">
            <a:noFill/>
          </a:ln>
        </p:spPr>
        <p:txBody>
          <a:bodyPr lIns="68400" tIns="34200" rIns="68400" bIns="34200" anchor="t">
            <a:noAutofit/>
          </a:bodyPr>
          <a:lstStyle/>
          <a:p>
            <a:pPr indent="0" defTabSz="685800">
              <a:lnSpc>
                <a:spcPct val="90000"/>
              </a:lnSpc>
              <a:spcBef>
                <a:spcPts val="751"/>
              </a:spcBef>
              <a:buNone/>
              <a:tabLst>
                <a:tab pos="0" algn="l"/>
              </a:tabLst>
            </a:pPr>
            <a:r>
              <a:rPr lang="nl-NL" sz="1800" b="0" strike="noStrike" spc="-1">
                <a:solidFill>
                  <a:schemeClr val="dk1">
                    <a:tint val="75000"/>
                  </a:schemeClr>
                </a:solidFill>
                <a:latin typeface="Trebuchet MS"/>
              </a:rPr>
              <a:t>Klik om de modelstijlen te bewerken</a:t>
            </a:r>
            <a:endParaRPr lang="nl-NL" sz="1800" b="0" strike="noStrike" spc="-1">
              <a:solidFill>
                <a:schemeClr val="dk1"/>
              </a:solidFill>
              <a:latin typeface="Trebuchet MS"/>
            </a:endParaRPr>
          </a:p>
        </p:txBody>
      </p:sp>
      <p:sp>
        <p:nvSpPr>
          <p:cNvPr id="27" name="PlaceHolder 3"/>
          <p:cNvSpPr>
            <a:spLocks noGrp="1"/>
          </p:cNvSpPr>
          <p:nvPr>
            <p:ph type="ftr" idx="9"/>
          </p:nvPr>
        </p:nvSpPr>
        <p:spPr>
          <a:xfrm>
            <a:off x="3072240" y="4752000"/>
            <a:ext cx="3085920" cy="273600"/>
          </a:xfrm>
          <a:prstGeom prst="rect">
            <a:avLst/>
          </a:prstGeom>
          <a:noFill/>
          <a:ln w="0">
            <a:noFill/>
          </a:ln>
        </p:spPr>
        <p:txBody>
          <a:bodyPr lIns="68400" tIns="34200" rIns="68400" bIns="34200" anchor="ctr">
            <a:noAutofit/>
          </a:bodyPr>
          <a:lstStyle>
            <a:lvl1pPr indent="0" algn="ctr">
              <a:buNone/>
              <a:defRPr lang="nl-NL" sz="1400" b="0" strike="noStrike" spc="-1">
                <a:solidFill>
                  <a:srgbClr val="000000"/>
                </a:solidFill>
                <a:latin typeface="Times New Roman"/>
              </a:defRPr>
            </a:lvl1pPr>
          </a:lstStyle>
          <a:p>
            <a:pPr indent="0" algn="ctr">
              <a:buNone/>
            </a:pPr>
            <a:r>
              <a:rPr lang="nl-NL" sz="1400" b="0" strike="noStrike" spc="-1">
                <a:solidFill>
                  <a:srgbClr val="000000"/>
                </a:solidFill>
                <a:latin typeface="Times New Roman"/>
              </a:rPr>
              <a:t>&lt;voettekst&gt;</a:t>
            </a:r>
          </a:p>
        </p:txBody>
      </p:sp>
      <p:sp>
        <p:nvSpPr>
          <p:cNvPr id="28" name="PlaceHolder 4"/>
          <p:cNvSpPr>
            <a:spLocks noGrp="1"/>
          </p:cNvSpPr>
          <p:nvPr>
            <p:ph type="sldNum" idx="10"/>
          </p:nvPr>
        </p:nvSpPr>
        <p:spPr>
          <a:xfrm>
            <a:off x="7176600" y="4767840"/>
            <a:ext cx="1338480" cy="273600"/>
          </a:xfrm>
          <a:prstGeom prst="rect">
            <a:avLst/>
          </a:prstGeom>
          <a:noFill/>
          <a:ln w="0">
            <a:noFill/>
          </a:ln>
        </p:spPr>
        <p:txBody>
          <a:bodyPr lIns="68400" tIns="34200" rIns="68400" bIns="34200" anchor="ctr">
            <a:noAutofit/>
          </a:bodyPr>
          <a:lstStyle>
            <a:lvl1pPr indent="0" defTabSz="685800">
              <a:lnSpc>
                <a:spcPct val="100000"/>
              </a:lnSpc>
              <a:buNone/>
              <a:defRPr lang="nl-NL" sz="900" b="0" strike="noStrike" spc="-1">
                <a:solidFill>
                  <a:schemeClr val="lt1">
                    <a:lumMod val="50000"/>
                  </a:schemeClr>
                </a:solidFill>
                <a:latin typeface="Trebuchet MS"/>
              </a:defRPr>
            </a:lvl1pPr>
          </a:lstStyle>
          <a:p>
            <a:pPr indent="0" defTabSz="685800">
              <a:lnSpc>
                <a:spcPct val="100000"/>
              </a:lnSpc>
              <a:buNone/>
            </a:pPr>
            <a:fld id="{D81D7371-EABA-4984-8714-15DDD62F78FF}" type="slidenum">
              <a:rPr lang="nl-NL" sz="900" b="0" strike="noStrike" spc="-1">
                <a:solidFill>
                  <a:schemeClr val="lt1">
                    <a:lumMod val="50000"/>
                  </a:schemeClr>
                </a:solidFill>
                <a:latin typeface="Trebuchet MS"/>
              </a:rPr>
              <a:t>‹nr.›</a:t>
            </a:fld>
            <a:endParaRPr lang="nl-NL" sz="900" b="0" strike="noStrike" spc="-1">
              <a:solidFill>
                <a:srgbClr val="000000"/>
              </a:solidFill>
              <a:latin typeface="Times New Roman"/>
            </a:endParaRPr>
          </a:p>
        </p:txBody>
      </p:sp>
      <p:cxnSp>
        <p:nvCxnSpPr>
          <p:cNvPr id="29" name="Rechte verbindingslijn 7"/>
          <p:cNvCxnSpPr/>
          <p:nvPr/>
        </p:nvCxnSpPr>
        <p:spPr>
          <a:xfrm>
            <a:off x="606600" y="4677840"/>
            <a:ext cx="7938360" cy="360"/>
          </a:xfrm>
          <a:prstGeom prst="straightConnector1">
            <a:avLst/>
          </a:prstGeom>
          <a:ln>
            <a:solidFill>
              <a:srgbClr val="C00000"/>
            </a:solidFill>
          </a:ln>
        </p:spPr>
      </p:cxnSp>
      <p:pic>
        <p:nvPicPr>
          <p:cNvPr id="30" name="Afbeelding 8"/>
          <p:cNvPicPr/>
          <p:nvPr/>
        </p:nvPicPr>
        <p:blipFill>
          <a:blip r:embed="rId3"/>
          <a:stretch/>
        </p:blipFill>
        <p:spPr>
          <a:xfrm>
            <a:off x="628560" y="4827960"/>
            <a:ext cx="1619640" cy="121320"/>
          </a:xfrm>
          <a:prstGeom prst="rect">
            <a:avLst/>
          </a:prstGeom>
          <a:ln w="0">
            <a:noFill/>
          </a:ln>
        </p:spPr>
      </p:pic>
    </p:spTree>
  </p:cSld>
  <p:clrMap bg1="lt1" tx1="dk1" bg2="lt2" tx2="dk2" accent1="accent1" accent2="accent2" accent3="accent3" accent4="accent4" accent5="accent5" accent6="accent6" hlink="hlink" folHlink="folHlink"/>
  <p:sldLayoutIdLst>
    <p:sldLayoutId id="2147483657"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9.jpeg"/><Relationship Id="rId3" Type="http://schemas.openxmlformats.org/officeDocument/2006/relationships/image" Target="../media/image4.jpeg"/><Relationship Id="rId7" Type="http://schemas.openxmlformats.org/officeDocument/2006/relationships/image" Target="../media/image8.png"/><Relationship Id="rId2" Type="http://schemas.openxmlformats.org/officeDocument/2006/relationships/notesSlide" Target="../notesSlides/notesSlide1.xml"/><Relationship Id="rId1" Type="http://schemas.openxmlformats.org/officeDocument/2006/relationships/slideLayout" Target="../slideLayouts/slideLayout3.xml"/><Relationship Id="rId6" Type="http://schemas.openxmlformats.org/officeDocument/2006/relationships/image" Target="../media/image7.png"/><Relationship Id="rId5" Type="http://schemas.openxmlformats.org/officeDocument/2006/relationships/image" Target="../media/image6.jpeg"/><Relationship Id="rId4" Type="http://schemas.openxmlformats.org/officeDocument/2006/relationships/image" Target="../media/image5.jpeg"/></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0.xml"/><Relationship Id="rId1" Type="http://schemas.openxmlformats.org/officeDocument/2006/relationships/slideLayout" Target="../slideLayouts/slideLayout1.xml"/><Relationship Id="rId6" Type="http://schemas.openxmlformats.org/officeDocument/2006/relationships/image" Target="../media/image30.jpg"/><Relationship Id="rId5" Type="http://schemas.openxmlformats.org/officeDocument/2006/relationships/image" Target="../media/image29.jpg"/><Relationship Id="rId4" Type="http://schemas.openxmlformats.org/officeDocument/2006/relationships/image" Target="../media/image11.jpeg"/></Relationships>
</file>

<file path=ppt/slides/_rels/slide11.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1.xml"/><Relationship Id="rId1" Type="http://schemas.openxmlformats.org/officeDocument/2006/relationships/slideLayout" Target="../slideLayouts/slideLayout1.xml"/><Relationship Id="rId6" Type="http://schemas.openxmlformats.org/officeDocument/2006/relationships/image" Target="../media/image32.jpeg"/><Relationship Id="rId5" Type="http://schemas.openxmlformats.org/officeDocument/2006/relationships/image" Target="../media/image31.jpeg"/><Relationship Id="rId4" Type="http://schemas.openxmlformats.org/officeDocument/2006/relationships/image" Target="../media/image2.png"/></Relationships>
</file>

<file path=ppt/slides/_rels/slide12.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2.xml"/><Relationship Id="rId1" Type="http://schemas.openxmlformats.org/officeDocument/2006/relationships/slideLayout" Target="../slideLayouts/slideLayout1.xml"/><Relationship Id="rId5" Type="http://schemas.openxmlformats.org/officeDocument/2006/relationships/image" Target="../media/image33.jpeg"/><Relationship Id="rId4" Type="http://schemas.openxmlformats.org/officeDocument/2006/relationships/image" Target="../media/image2.png"/></Relationships>
</file>

<file path=ppt/slides/_rels/slide13.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3.xml"/><Relationship Id="rId1" Type="http://schemas.openxmlformats.org/officeDocument/2006/relationships/slideLayout" Target="../slideLayouts/slideLayout1.xml"/><Relationship Id="rId5" Type="http://schemas.openxmlformats.org/officeDocument/2006/relationships/image" Target="../media/image34.jpeg"/><Relationship Id="rId4" Type="http://schemas.openxmlformats.org/officeDocument/2006/relationships/image" Target="../media/image2.png"/></Relationships>
</file>

<file path=ppt/slides/_rels/slide14.xml.rels><?xml version="1.0" encoding="UTF-8" standalone="yes"?>
<Relationships xmlns="http://schemas.openxmlformats.org/package/2006/relationships"><Relationship Id="rId8" Type="http://schemas.openxmlformats.org/officeDocument/2006/relationships/image" Target="../media/image38.jpeg"/><Relationship Id="rId3" Type="http://schemas.openxmlformats.org/officeDocument/2006/relationships/image" Target="../media/image11.jpeg"/><Relationship Id="rId7" Type="http://schemas.openxmlformats.org/officeDocument/2006/relationships/image" Target="../media/image37.jpeg"/><Relationship Id="rId2" Type="http://schemas.openxmlformats.org/officeDocument/2006/relationships/notesSlide" Target="../notesSlides/notesSlide14.xml"/><Relationship Id="rId1" Type="http://schemas.openxmlformats.org/officeDocument/2006/relationships/slideLayout" Target="../slideLayouts/slideLayout1.xml"/><Relationship Id="rId6" Type="http://schemas.openxmlformats.org/officeDocument/2006/relationships/image" Target="../media/image36.jpeg"/><Relationship Id="rId5" Type="http://schemas.openxmlformats.org/officeDocument/2006/relationships/image" Target="../media/image35.jpeg"/><Relationship Id="rId10" Type="http://schemas.openxmlformats.org/officeDocument/2006/relationships/image" Target="../media/image40.png"/><Relationship Id="rId4" Type="http://schemas.openxmlformats.org/officeDocument/2006/relationships/image" Target="../media/image2.png"/><Relationship Id="rId9" Type="http://schemas.openxmlformats.org/officeDocument/2006/relationships/image" Target="../media/image39.jpeg"/></Relationships>
</file>

<file path=ppt/slides/_rels/slide15.xml.rels><?xml version="1.0" encoding="UTF-8" standalone="yes"?>
<Relationships xmlns="http://schemas.openxmlformats.org/package/2006/relationships"><Relationship Id="rId3" Type="http://schemas.openxmlformats.org/officeDocument/2006/relationships/image" Target="../media/image11.jpeg"/><Relationship Id="rId7" Type="http://schemas.openxmlformats.org/officeDocument/2006/relationships/image" Target="../media/image43.jpeg"/><Relationship Id="rId2" Type="http://schemas.openxmlformats.org/officeDocument/2006/relationships/notesSlide" Target="../notesSlides/notesSlide15.xml"/><Relationship Id="rId1" Type="http://schemas.openxmlformats.org/officeDocument/2006/relationships/slideLayout" Target="../slideLayouts/slideLayout1.xml"/><Relationship Id="rId6" Type="http://schemas.openxmlformats.org/officeDocument/2006/relationships/image" Target="../media/image42.jpeg"/><Relationship Id="rId5" Type="http://schemas.openxmlformats.org/officeDocument/2006/relationships/image" Target="../media/image41.jpeg"/><Relationship Id="rId4" Type="http://schemas.openxmlformats.org/officeDocument/2006/relationships/image" Target="../media/image2.png"/></Relationships>
</file>

<file path=ppt/slides/_rels/slide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6.xml"/><Relationship Id="rId1" Type="http://schemas.openxmlformats.org/officeDocument/2006/relationships/slideLayout" Target="../slideLayouts/slideLayout1.xml"/><Relationship Id="rId5" Type="http://schemas.openxmlformats.org/officeDocument/2006/relationships/image" Target="../media/image44.jpeg"/><Relationship Id="rId4" Type="http://schemas.openxmlformats.org/officeDocument/2006/relationships/image" Target="../media/image11.jpeg"/></Relationships>
</file>

<file path=ppt/slides/_rels/slide1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7.xml"/><Relationship Id="rId1" Type="http://schemas.openxmlformats.org/officeDocument/2006/relationships/slideLayout" Target="../slideLayouts/slideLayout1.xml"/><Relationship Id="rId4" Type="http://schemas.openxmlformats.org/officeDocument/2006/relationships/image" Target="../media/image11.jpeg"/></Relationships>
</file>

<file path=ppt/slides/_rels/slide18.xml.rels><?xml version="1.0" encoding="UTF-8" standalone="yes"?>
<Relationships xmlns="http://schemas.openxmlformats.org/package/2006/relationships"><Relationship Id="rId3" Type="http://schemas.openxmlformats.org/officeDocument/2006/relationships/image" Target="../media/image45.jpeg"/><Relationship Id="rId2" Type="http://schemas.openxmlformats.org/officeDocument/2006/relationships/notesSlide" Target="../notesSlides/notesSlide18.xml"/><Relationship Id="rId1" Type="http://schemas.openxmlformats.org/officeDocument/2006/relationships/slideLayout" Target="../slideLayouts/slideLayout1.xml"/><Relationship Id="rId5" Type="http://schemas.openxmlformats.org/officeDocument/2006/relationships/image" Target="../media/image11.jpeg"/><Relationship Id="rId4" Type="http://schemas.openxmlformats.org/officeDocument/2006/relationships/image" Target="../media/image2.png"/></Relationships>
</file>

<file path=ppt/slides/_rels/slide1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9.xml"/><Relationship Id="rId1" Type="http://schemas.openxmlformats.org/officeDocument/2006/relationships/slideLayout" Target="../slideLayouts/slideLayout1.xml"/><Relationship Id="rId6" Type="http://schemas.openxmlformats.org/officeDocument/2006/relationships/image" Target="../media/image47.jpg"/><Relationship Id="rId5" Type="http://schemas.openxmlformats.org/officeDocument/2006/relationships/image" Target="../media/image46.jpeg"/><Relationship Id="rId4" Type="http://schemas.openxmlformats.org/officeDocument/2006/relationships/image" Target="../media/image11.jpeg"/></Relationships>
</file>

<file path=ppt/slides/_rels/slide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xml"/><Relationship Id="rId1" Type="http://schemas.openxmlformats.org/officeDocument/2006/relationships/slideLayout" Target="../slideLayouts/slideLayout1.xml"/><Relationship Id="rId5" Type="http://schemas.openxmlformats.org/officeDocument/2006/relationships/image" Target="../media/image11.jpeg"/><Relationship Id="rId4" Type="http://schemas.openxmlformats.org/officeDocument/2006/relationships/image" Target="../media/image1.gif"/></Relationships>
</file>

<file path=ppt/slides/_rels/slide2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0.xml"/><Relationship Id="rId1" Type="http://schemas.openxmlformats.org/officeDocument/2006/relationships/slideLayout" Target="../slideLayouts/slideLayout1.xml"/><Relationship Id="rId6" Type="http://schemas.openxmlformats.org/officeDocument/2006/relationships/image" Target="../media/image49.jpeg"/><Relationship Id="rId5" Type="http://schemas.openxmlformats.org/officeDocument/2006/relationships/image" Target="../media/image48.jpeg"/><Relationship Id="rId4" Type="http://schemas.openxmlformats.org/officeDocument/2006/relationships/image" Target="../media/image11.jpeg"/></Relationships>
</file>

<file path=ppt/slides/_rels/slide21.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2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22.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22.xml"/><Relationship Id="rId1" Type="http://schemas.openxmlformats.org/officeDocument/2006/relationships/slideLayout" Target="../slideLayouts/slideLayout2.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5.jpeg"/></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1.xml"/><Relationship Id="rId4" Type="http://schemas.openxmlformats.org/officeDocument/2006/relationships/image" Target="../media/image11.jpeg"/></Relationships>
</file>

<file path=ppt/slides/_rels/slide4.xml.rels><?xml version="1.0" encoding="UTF-8" standalone="yes"?>
<Relationships xmlns="http://schemas.openxmlformats.org/package/2006/relationships"><Relationship Id="rId8" Type="http://schemas.openxmlformats.org/officeDocument/2006/relationships/image" Target="../media/image15.jpeg"/><Relationship Id="rId3" Type="http://schemas.openxmlformats.org/officeDocument/2006/relationships/image" Target="../media/image12.jpeg"/><Relationship Id="rId7" Type="http://schemas.openxmlformats.org/officeDocument/2006/relationships/image" Target="../media/image14.jpeg"/><Relationship Id="rId2" Type="http://schemas.openxmlformats.org/officeDocument/2006/relationships/notesSlide" Target="../notesSlides/notesSlide4.xml"/><Relationship Id="rId1" Type="http://schemas.openxmlformats.org/officeDocument/2006/relationships/slideLayout" Target="../slideLayouts/slideLayout1.xml"/><Relationship Id="rId6" Type="http://schemas.openxmlformats.org/officeDocument/2006/relationships/image" Target="../media/image11.jpeg"/><Relationship Id="rId11" Type="http://schemas.openxmlformats.org/officeDocument/2006/relationships/image" Target="../media/image18.jpeg"/><Relationship Id="rId5" Type="http://schemas.openxmlformats.org/officeDocument/2006/relationships/image" Target="../media/image2.png"/><Relationship Id="rId10" Type="http://schemas.openxmlformats.org/officeDocument/2006/relationships/image" Target="../media/image17.jpeg"/><Relationship Id="rId4" Type="http://schemas.openxmlformats.org/officeDocument/2006/relationships/image" Target="../media/image13.jpeg"/><Relationship Id="rId9" Type="http://schemas.openxmlformats.org/officeDocument/2006/relationships/image" Target="../media/image16.jpeg"/></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21.jpg"/><Relationship Id="rId2" Type="http://schemas.openxmlformats.org/officeDocument/2006/relationships/notesSlide" Target="../notesSlides/notesSlide5.xml"/><Relationship Id="rId1" Type="http://schemas.openxmlformats.org/officeDocument/2006/relationships/slideLayout" Target="../slideLayouts/slideLayout1.xml"/><Relationship Id="rId6" Type="http://schemas.openxmlformats.org/officeDocument/2006/relationships/image" Target="../media/image20.jpeg"/><Relationship Id="rId5" Type="http://schemas.openxmlformats.org/officeDocument/2006/relationships/image" Target="../media/image19.jpg"/><Relationship Id="rId4" Type="http://schemas.openxmlformats.org/officeDocument/2006/relationships/image" Target="../media/image11.jpeg"/></Relationships>
</file>

<file path=ppt/slides/_rels/slide6.xml.rels><?xml version="1.0" encoding="UTF-8" standalone="yes"?>
<Relationships xmlns="http://schemas.openxmlformats.org/package/2006/relationships"><Relationship Id="rId3" Type="http://schemas.openxmlformats.org/officeDocument/2006/relationships/image" Target="../media/image11.jpeg"/><Relationship Id="rId7" Type="http://schemas.openxmlformats.org/officeDocument/2006/relationships/image" Target="../media/image24.jpeg"/><Relationship Id="rId2" Type="http://schemas.openxmlformats.org/officeDocument/2006/relationships/notesSlide" Target="../notesSlides/notesSlide6.xml"/><Relationship Id="rId1" Type="http://schemas.openxmlformats.org/officeDocument/2006/relationships/slideLayout" Target="../slideLayouts/slideLayout1.xml"/><Relationship Id="rId6" Type="http://schemas.openxmlformats.org/officeDocument/2006/relationships/image" Target="../media/image23.jpeg"/><Relationship Id="rId5" Type="http://schemas.openxmlformats.org/officeDocument/2006/relationships/image" Target="../media/image22.jpeg"/><Relationship Id="rId4" Type="http://schemas.openxmlformats.org/officeDocument/2006/relationships/image" Target="../media/image2.png"/></Relationships>
</file>

<file path=ppt/slides/_rels/slide7.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7.xml"/><Relationship Id="rId1" Type="http://schemas.openxmlformats.org/officeDocument/2006/relationships/slideLayout" Target="../slideLayouts/slideLayout1.xml"/><Relationship Id="rId5" Type="http://schemas.openxmlformats.org/officeDocument/2006/relationships/image" Target="../media/image25.jpg"/><Relationship Id="rId4" Type="http://schemas.openxmlformats.org/officeDocument/2006/relationships/image" Target="../media/image2.png"/></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8.xml"/><Relationship Id="rId1" Type="http://schemas.openxmlformats.org/officeDocument/2006/relationships/slideLayout" Target="../slideLayouts/slideLayout1.xml"/><Relationship Id="rId6" Type="http://schemas.openxmlformats.org/officeDocument/2006/relationships/image" Target="../media/image24.jpeg"/><Relationship Id="rId5" Type="http://schemas.openxmlformats.org/officeDocument/2006/relationships/image" Target="../media/image26.jpeg"/><Relationship Id="rId4" Type="http://schemas.openxmlformats.org/officeDocument/2006/relationships/image" Target="../media/image11.jpeg"/></Relationships>
</file>

<file path=ppt/slides/_rels/slide9.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9.xml"/><Relationship Id="rId1" Type="http://schemas.openxmlformats.org/officeDocument/2006/relationships/slideLayout" Target="../slideLayouts/slideLayout1.xml"/><Relationship Id="rId6" Type="http://schemas.openxmlformats.org/officeDocument/2006/relationships/image" Target="../media/image28.jpeg"/><Relationship Id="rId5" Type="http://schemas.openxmlformats.org/officeDocument/2006/relationships/image" Target="../media/image27.jpg"/><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Afbeelding 5">
            <a:extLst>
              <a:ext uri="{FF2B5EF4-FFF2-40B4-BE49-F238E27FC236}">
                <a16:creationId xmlns:a16="http://schemas.microsoft.com/office/drawing/2014/main" id="{E2ED5E4C-AC0B-4828-BD77-D8CBC399915D}"/>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28650" y="942975"/>
            <a:ext cx="2171699" cy="3257549"/>
          </a:xfrm>
          <a:prstGeom prst="rect">
            <a:avLst/>
          </a:prstGeom>
        </p:spPr>
      </p:pic>
      <p:pic>
        <p:nvPicPr>
          <p:cNvPr id="4" name="Afbeelding 3">
            <a:extLst>
              <a:ext uri="{FF2B5EF4-FFF2-40B4-BE49-F238E27FC236}">
                <a16:creationId xmlns:a16="http://schemas.microsoft.com/office/drawing/2014/main" id="{1E5DF54E-F991-4D49-9E81-3E97886F6B00}"/>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078480" y="942975"/>
            <a:ext cx="2171700" cy="3257550"/>
          </a:xfrm>
          <a:prstGeom prst="rect">
            <a:avLst/>
          </a:prstGeom>
        </p:spPr>
      </p:pic>
      <p:sp>
        <p:nvSpPr>
          <p:cNvPr id="77" name="PlaceHolder 1"/>
          <p:cNvSpPr>
            <a:spLocks noGrp="1"/>
          </p:cNvSpPr>
          <p:nvPr>
            <p:ph type="title" idx="4294967295"/>
          </p:nvPr>
        </p:nvSpPr>
        <p:spPr>
          <a:xfrm>
            <a:off x="628650" y="249010"/>
            <a:ext cx="8439150" cy="653018"/>
          </a:xfrm>
          <a:prstGeom prst="rect">
            <a:avLst/>
          </a:prstGeom>
          <a:noFill/>
          <a:ln w="0">
            <a:noFill/>
          </a:ln>
        </p:spPr>
        <p:txBody>
          <a:bodyPr lIns="68400" tIns="34200" rIns="68400" bIns="34200" anchor="ctr">
            <a:noAutofit/>
          </a:bodyPr>
          <a:lstStyle/>
          <a:p>
            <a:pPr indent="0">
              <a:buNone/>
            </a:pPr>
            <a:r>
              <a:rPr lang="nl-NL" sz="3300" spc="-1" dirty="0">
                <a:solidFill>
                  <a:schemeClr val="dk1"/>
                </a:solidFill>
                <a:latin typeface="Trebuchet MS"/>
              </a:rPr>
              <a:t>Als Windows spontane problemen geeft.</a:t>
            </a:r>
            <a:endParaRPr lang="nl-NL" sz="3300" b="0" strike="noStrike" spc="-1" dirty="0">
              <a:solidFill>
                <a:schemeClr val="dk1"/>
              </a:solidFill>
              <a:latin typeface="Trebuchet MS"/>
            </a:endParaRPr>
          </a:p>
        </p:txBody>
      </p:sp>
      <p:sp>
        <p:nvSpPr>
          <p:cNvPr id="2" name="Tekstvak 1">
            <a:extLst>
              <a:ext uri="{FF2B5EF4-FFF2-40B4-BE49-F238E27FC236}">
                <a16:creationId xmlns:a16="http://schemas.microsoft.com/office/drawing/2014/main" id="{A40A925F-3DE6-4E4E-891C-19D0E7B28FE1}"/>
              </a:ext>
            </a:extLst>
          </p:cNvPr>
          <p:cNvSpPr txBox="1"/>
          <p:nvPr/>
        </p:nvSpPr>
        <p:spPr>
          <a:xfrm>
            <a:off x="141243" y="4499530"/>
            <a:ext cx="260260" cy="369332"/>
          </a:xfrm>
          <a:prstGeom prst="rect">
            <a:avLst/>
          </a:prstGeom>
          <a:noFill/>
        </p:spPr>
        <p:txBody>
          <a:bodyPr wrap="square" rtlCol="0">
            <a:spAutoFit/>
          </a:bodyPr>
          <a:lstStyle/>
          <a:p>
            <a:r>
              <a:rPr lang="nl-NL" dirty="0"/>
              <a:t>1</a:t>
            </a:r>
          </a:p>
        </p:txBody>
      </p:sp>
      <p:pic>
        <p:nvPicPr>
          <p:cNvPr id="5" name="Afbeelding 4">
            <a:extLst>
              <a:ext uri="{FF2B5EF4-FFF2-40B4-BE49-F238E27FC236}">
                <a16:creationId xmlns:a16="http://schemas.microsoft.com/office/drawing/2014/main" id="{D8A67F76-B844-431F-B441-72EF59D76B6F}"/>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78643" y="4729809"/>
            <a:ext cx="1835944" cy="329361"/>
          </a:xfrm>
          <a:prstGeom prst="rect">
            <a:avLst/>
          </a:prstGeom>
        </p:spPr>
      </p:pic>
      <p:sp>
        <p:nvSpPr>
          <p:cNvPr id="8" name="PlaceHolder 2">
            <a:extLst>
              <a:ext uri="{FF2B5EF4-FFF2-40B4-BE49-F238E27FC236}">
                <a16:creationId xmlns:a16="http://schemas.microsoft.com/office/drawing/2014/main" id="{637B3EDC-A4D9-4B84-AA90-9496D47CA141}"/>
              </a:ext>
            </a:extLst>
          </p:cNvPr>
          <p:cNvSpPr txBox="1">
            <a:spLocks/>
          </p:cNvSpPr>
          <p:nvPr/>
        </p:nvSpPr>
        <p:spPr>
          <a:xfrm>
            <a:off x="5109503" y="4768076"/>
            <a:ext cx="2934360" cy="321098"/>
          </a:xfrm>
          <a:prstGeom prst="rect">
            <a:avLst/>
          </a:prstGeom>
          <a:noFill/>
          <a:ln w="0">
            <a:noFill/>
          </a:ln>
        </p:spPr>
        <p:txBody>
          <a:bodyPr lIns="68400" tIns="34200" rIns="68400" bIns="34200" anchor="t">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indent="0" defTabSz="685800">
              <a:spcBef>
                <a:spcPts val="751"/>
              </a:spcBef>
              <a:buFont typeface="Arial" panose="020B0604020202020204" pitchFamily="34" charset="0"/>
              <a:buNone/>
              <a:tabLst>
                <a:tab pos="0" algn="l"/>
              </a:tabLst>
            </a:pPr>
            <a:r>
              <a:rPr lang="nl-NL" sz="2000" spc="-1">
                <a:solidFill>
                  <a:schemeClr val="dk1"/>
                </a:solidFill>
                <a:latin typeface="Trebuchet MS"/>
              </a:rPr>
              <a:t>Presentator: Alex Hol </a:t>
            </a:r>
            <a:endParaRPr lang="nl-NL" sz="2000" spc="-1" dirty="0">
              <a:solidFill>
                <a:srgbClr val="000000"/>
              </a:solidFill>
              <a:latin typeface="Arial"/>
            </a:endParaRPr>
          </a:p>
        </p:txBody>
      </p:sp>
      <p:pic>
        <p:nvPicPr>
          <p:cNvPr id="14" name="Afbeelding 13">
            <a:extLst>
              <a:ext uri="{FF2B5EF4-FFF2-40B4-BE49-F238E27FC236}">
                <a16:creationId xmlns:a16="http://schemas.microsoft.com/office/drawing/2014/main" id="{E8FF6D95-3AE2-42B9-9D19-65A9BD2CE014}"/>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rot="6754320">
            <a:off x="2026672" y="1137277"/>
            <a:ext cx="416014" cy="479830"/>
          </a:xfrm>
          <a:prstGeom prst="rect">
            <a:avLst/>
          </a:prstGeom>
        </p:spPr>
      </p:pic>
      <p:pic>
        <p:nvPicPr>
          <p:cNvPr id="15" name="Afbeelding 14">
            <a:extLst>
              <a:ext uri="{FF2B5EF4-FFF2-40B4-BE49-F238E27FC236}">
                <a16:creationId xmlns:a16="http://schemas.microsoft.com/office/drawing/2014/main" id="{1389555B-3287-48C6-B295-6110BEC8C26E}"/>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4097061" y="1810337"/>
            <a:ext cx="949878" cy="2869492"/>
          </a:xfrm>
          <a:prstGeom prst="rect">
            <a:avLst/>
          </a:prstGeom>
        </p:spPr>
      </p:pic>
      <p:pic>
        <p:nvPicPr>
          <p:cNvPr id="9" name="Afbeelding 8">
            <a:extLst>
              <a:ext uri="{FF2B5EF4-FFF2-40B4-BE49-F238E27FC236}">
                <a16:creationId xmlns:a16="http://schemas.microsoft.com/office/drawing/2014/main" id="{559C49C7-51CE-41F0-A55F-D561BB22EB6B}"/>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5528311" y="942975"/>
            <a:ext cx="3075266" cy="3257549"/>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 name="PlaceHolder 1"/>
          <p:cNvSpPr>
            <a:spLocks noGrp="1"/>
          </p:cNvSpPr>
          <p:nvPr>
            <p:ph type="title"/>
          </p:nvPr>
        </p:nvSpPr>
        <p:spPr>
          <a:xfrm>
            <a:off x="4572000" y="39548"/>
            <a:ext cx="3014191" cy="993960"/>
          </a:xfrm>
          <a:prstGeom prst="rect">
            <a:avLst/>
          </a:prstGeom>
          <a:noFill/>
          <a:ln w="0">
            <a:noFill/>
          </a:ln>
        </p:spPr>
        <p:txBody>
          <a:bodyPr lIns="68400" tIns="34200" rIns="68400" bIns="34200" anchor="ctr">
            <a:noAutofit/>
          </a:bodyPr>
          <a:lstStyle/>
          <a:p>
            <a:pPr defTabSz="685800">
              <a:lnSpc>
                <a:spcPct val="90000"/>
              </a:lnSpc>
              <a:spcBef>
                <a:spcPts val="751"/>
              </a:spcBef>
              <a:buSzPct val="100017"/>
            </a:pPr>
            <a:r>
              <a:rPr lang="nl-NL" sz="3200" spc="-1" dirty="0">
                <a:latin typeface="Trebuchet MS"/>
              </a:rPr>
              <a:t>Geluidskaart</a:t>
            </a:r>
          </a:p>
        </p:txBody>
      </p:sp>
      <p:sp>
        <p:nvSpPr>
          <p:cNvPr id="85" name="PlaceHolder 2"/>
          <p:cNvSpPr>
            <a:spLocks noGrp="1"/>
          </p:cNvSpPr>
          <p:nvPr>
            <p:ph/>
          </p:nvPr>
        </p:nvSpPr>
        <p:spPr>
          <a:xfrm>
            <a:off x="4572000" y="999817"/>
            <a:ext cx="4324914" cy="2735660"/>
          </a:xfrm>
          <a:prstGeom prst="rect">
            <a:avLst/>
          </a:prstGeom>
          <a:noFill/>
          <a:ln w="0">
            <a:noFill/>
          </a:ln>
        </p:spPr>
        <p:txBody>
          <a:bodyPr lIns="68400" tIns="34200" rIns="68400" bIns="34200" anchor="t">
            <a:noAutofit/>
          </a:bodyPr>
          <a:lstStyle/>
          <a:p>
            <a:pPr marL="324000" indent="-336960" defTabSz="685800">
              <a:lnSpc>
                <a:spcPct val="90000"/>
              </a:lnSpc>
              <a:spcBef>
                <a:spcPts val="751"/>
              </a:spcBef>
              <a:buSzPct val="100000"/>
              <a:buBlip>
                <a:blip r:embed="rId3"/>
              </a:buBlip>
              <a:tabLst>
                <a:tab pos="0" algn="l"/>
              </a:tabLst>
            </a:pPr>
            <a:r>
              <a:rPr lang="nl-NL" sz="2000" kern="100" dirty="0">
                <a:latin typeface="Aptos"/>
                <a:ea typeface="Aptos"/>
                <a:cs typeface="Times New Roman" panose="02020603050405020304" pitchFamily="18" charset="0"/>
              </a:rPr>
              <a:t>Volume schuif,</a:t>
            </a:r>
          </a:p>
          <a:p>
            <a:pPr marL="324000" indent="-336960" defTabSz="685800">
              <a:lnSpc>
                <a:spcPct val="90000"/>
              </a:lnSpc>
              <a:spcBef>
                <a:spcPts val="751"/>
              </a:spcBef>
              <a:buSzPct val="100000"/>
              <a:buBlip>
                <a:blip r:embed="rId3"/>
              </a:buBlip>
              <a:tabLst>
                <a:tab pos="0" algn="l"/>
              </a:tabLst>
            </a:pPr>
            <a:r>
              <a:rPr lang="nl-NL" sz="2000" kern="100" dirty="0">
                <a:latin typeface="Aptos"/>
                <a:ea typeface="Aptos"/>
                <a:cs typeface="Times New Roman" panose="02020603050405020304" pitchFamily="18" charset="0"/>
              </a:rPr>
              <a:t>Afspeel apparaat, </a:t>
            </a:r>
          </a:p>
          <a:p>
            <a:pPr marL="324000" indent="-336960" defTabSz="685800">
              <a:lnSpc>
                <a:spcPct val="90000"/>
              </a:lnSpc>
              <a:spcBef>
                <a:spcPts val="751"/>
              </a:spcBef>
              <a:buSzPct val="100000"/>
              <a:buBlip>
                <a:blip r:embed="rId3"/>
              </a:buBlip>
              <a:tabLst>
                <a:tab pos="0" algn="l"/>
              </a:tabLst>
            </a:pPr>
            <a:r>
              <a:rPr lang="nl-NL" sz="2000" kern="100" dirty="0">
                <a:latin typeface="Aptos"/>
                <a:ea typeface="Aptos"/>
                <a:cs typeface="Times New Roman" panose="02020603050405020304" pitchFamily="18" charset="0"/>
              </a:rPr>
              <a:t>Kabels en aansluitingen controleren, </a:t>
            </a:r>
          </a:p>
          <a:p>
            <a:pPr marL="324000" indent="-336960" defTabSz="685800">
              <a:lnSpc>
                <a:spcPct val="90000"/>
              </a:lnSpc>
              <a:spcBef>
                <a:spcPts val="751"/>
              </a:spcBef>
              <a:buSzPct val="100000"/>
              <a:buBlip>
                <a:blip r:embed="rId3"/>
              </a:buBlip>
              <a:tabLst>
                <a:tab pos="0" algn="l"/>
              </a:tabLst>
            </a:pPr>
            <a:r>
              <a:rPr lang="nl-NL" sz="2000" kern="100" dirty="0">
                <a:latin typeface="Aptos"/>
                <a:ea typeface="Aptos"/>
                <a:cs typeface="Times New Roman" panose="02020603050405020304" pitchFamily="18" charset="0"/>
              </a:rPr>
              <a:t>Controleer bluetooth,</a:t>
            </a:r>
          </a:p>
          <a:p>
            <a:pPr marL="324000" indent="-336960" defTabSz="685800">
              <a:lnSpc>
                <a:spcPct val="90000"/>
              </a:lnSpc>
              <a:spcBef>
                <a:spcPts val="751"/>
              </a:spcBef>
              <a:buSzPct val="100000"/>
              <a:buBlip>
                <a:blip r:embed="rId3"/>
              </a:buBlip>
              <a:tabLst>
                <a:tab pos="0" algn="l"/>
              </a:tabLst>
            </a:pPr>
            <a:r>
              <a:rPr lang="nl-NL" sz="2000" kern="100" dirty="0">
                <a:latin typeface="Aptos"/>
                <a:ea typeface="Aptos"/>
                <a:cs typeface="Times New Roman" panose="02020603050405020304" pitchFamily="18" charset="0"/>
              </a:rPr>
              <a:t>Stuurprogramma controleren, </a:t>
            </a:r>
          </a:p>
          <a:p>
            <a:pPr marL="324000" indent="-336960" defTabSz="685800">
              <a:lnSpc>
                <a:spcPct val="90000"/>
              </a:lnSpc>
              <a:spcBef>
                <a:spcPts val="751"/>
              </a:spcBef>
              <a:buSzPct val="100000"/>
              <a:buBlip>
                <a:blip r:embed="rId3"/>
              </a:buBlip>
              <a:tabLst>
                <a:tab pos="0" algn="l"/>
              </a:tabLst>
            </a:pPr>
            <a:r>
              <a:rPr lang="nl-NL" sz="2000" kern="100" dirty="0">
                <a:latin typeface="Aptos"/>
                <a:ea typeface="Aptos"/>
                <a:cs typeface="Times New Roman" panose="02020603050405020304" pitchFamily="18" charset="0"/>
              </a:rPr>
              <a:t>Stuurprogramma vervangen.  </a:t>
            </a:r>
          </a:p>
        </p:txBody>
      </p:sp>
      <p:sp>
        <p:nvSpPr>
          <p:cNvPr id="2" name="Tekstvak 1">
            <a:extLst>
              <a:ext uri="{FF2B5EF4-FFF2-40B4-BE49-F238E27FC236}">
                <a16:creationId xmlns:a16="http://schemas.microsoft.com/office/drawing/2014/main" id="{BAA247FF-D75A-437C-965E-BA2746741239}"/>
              </a:ext>
            </a:extLst>
          </p:cNvPr>
          <p:cNvSpPr txBox="1"/>
          <p:nvPr/>
        </p:nvSpPr>
        <p:spPr>
          <a:xfrm>
            <a:off x="149973" y="4529084"/>
            <a:ext cx="435386" cy="369332"/>
          </a:xfrm>
          <a:prstGeom prst="rect">
            <a:avLst/>
          </a:prstGeom>
          <a:noFill/>
        </p:spPr>
        <p:txBody>
          <a:bodyPr wrap="square" rtlCol="0">
            <a:spAutoFit/>
          </a:bodyPr>
          <a:lstStyle/>
          <a:p>
            <a:r>
              <a:rPr lang="nl-NL" dirty="0"/>
              <a:t>10</a:t>
            </a:r>
          </a:p>
        </p:txBody>
      </p:sp>
      <p:pic>
        <p:nvPicPr>
          <p:cNvPr id="6" name="Afbeelding 5">
            <a:extLst>
              <a:ext uri="{FF2B5EF4-FFF2-40B4-BE49-F238E27FC236}">
                <a16:creationId xmlns:a16="http://schemas.microsoft.com/office/drawing/2014/main" id="{F9D18C97-1CD3-4C54-9EAE-4CFE789635B9}"/>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42925" y="4713750"/>
            <a:ext cx="1871663" cy="335769"/>
          </a:xfrm>
          <a:prstGeom prst="rect">
            <a:avLst/>
          </a:prstGeom>
        </p:spPr>
      </p:pic>
      <p:pic>
        <p:nvPicPr>
          <p:cNvPr id="4" name="Afbeelding 3">
            <a:extLst>
              <a:ext uri="{FF2B5EF4-FFF2-40B4-BE49-F238E27FC236}">
                <a16:creationId xmlns:a16="http://schemas.microsoft.com/office/drawing/2014/main" id="{6C5495DA-18C0-4700-9C77-956A940246B1}"/>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75498" y="161665"/>
            <a:ext cx="2180573" cy="2018828"/>
          </a:xfrm>
          <a:prstGeom prst="rect">
            <a:avLst/>
          </a:prstGeom>
        </p:spPr>
      </p:pic>
      <p:pic>
        <p:nvPicPr>
          <p:cNvPr id="7" name="Afbeelding 6">
            <a:extLst>
              <a:ext uri="{FF2B5EF4-FFF2-40B4-BE49-F238E27FC236}">
                <a16:creationId xmlns:a16="http://schemas.microsoft.com/office/drawing/2014/main" id="{ED6A0500-9532-4058-B11C-2B2FCE3E6AA4}"/>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532186" y="161664"/>
            <a:ext cx="1993594" cy="3858569"/>
          </a:xfrm>
          <a:prstGeom prst="rect">
            <a:avLst/>
          </a:prstGeom>
        </p:spPr>
      </p:pic>
    </p:spTree>
    <p:extLst>
      <p:ext uri="{BB962C8B-B14F-4D97-AF65-F5344CB8AC3E}">
        <p14:creationId xmlns:p14="http://schemas.microsoft.com/office/powerpoint/2010/main" val="2660881039"/>
      </p:ext>
    </p:extLst>
  </p:cSld>
  <p:clrMapOvr>
    <a:masterClrMapping/>
  </p:clrMapOvr>
  <p:timing>
    <p:tnLst>
      <p:par>
        <p:cTn id="1" dur="indefinite" restart="never" nodeType="tmRoot">
          <p:childTnLst>
            <p:seq>
              <p:cTn id="2" dur="indefinite" nodeType="mainSeq">
                <p:childTnLst>
                  <p:par>
                    <p:cTn id="3" fill="hold">
                      <p:stCondLst>
                        <p:cond delay="0"/>
                      </p:stCondLst>
                      <p:childTnLst>
                        <p:par>
                          <p:cTn id="4" fill="hold">
                            <p:stCondLst>
                              <p:cond delay="0"/>
                            </p:stCondLst>
                            <p:childTnLst>
                              <p:par>
                                <p:cTn id="5" presetID="1" presetClass="entr" fill="hold" nodeType="withEffect">
                                  <p:stCondLst>
                                    <p:cond delay="0"/>
                                  </p:stCondLst>
                                  <p:childTnLst>
                                    <p:set>
                                      <p:cBhvr>
                                        <p:cTn id="6" dur="1" fill="hold">
                                          <p:stCondLst>
                                            <p:cond delay="0"/>
                                          </p:stCondLst>
                                        </p:cTn>
                                        <p:tgtEl>
                                          <p:spTgt spid="85">
                                            <p:txEl>
                                              <p:pRg st="0" end="0"/>
                                            </p:txEl>
                                          </p:spTgt>
                                        </p:tgtEl>
                                        <p:attrNameLst>
                                          <p:attrName>style.visibility</p:attrName>
                                        </p:attrNameLst>
                                      </p:cBhvr>
                                      <p:to>
                                        <p:strVal val="visible"/>
                                      </p:to>
                                    </p:set>
                                  </p:childTnLst>
                                </p:cTn>
                              </p:par>
                              <p:par>
                                <p:cTn id="7" presetID="1" presetClass="entr" fill="hold" nodeType="withEffect">
                                  <p:stCondLst>
                                    <p:cond delay="0"/>
                                  </p:stCondLst>
                                  <p:childTnLst>
                                    <p:set>
                                      <p:cBhvr>
                                        <p:cTn id="8" dur="1" fill="hold">
                                          <p:stCondLst>
                                            <p:cond delay="0"/>
                                          </p:stCondLst>
                                        </p:cTn>
                                        <p:tgtEl>
                                          <p:spTgt spid="85">
                                            <p:txEl>
                                              <p:pRg st="1" end="1"/>
                                            </p:txEl>
                                          </p:spTgt>
                                        </p:tgtEl>
                                        <p:attrNameLst>
                                          <p:attrName>style.visibility</p:attrName>
                                        </p:attrNameLst>
                                      </p:cBhvr>
                                      <p:to>
                                        <p:strVal val="visible"/>
                                      </p:to>
                                    </p:set>
                                  </p:childTnLst>
                                </p:cTn>
                              </p:par>
                              <p:par>
                                <p:cTn id="9" presetID="1" presetClass="entr" fill="hold" nodeType="withEffect">
                                  <p:stCondLst>
                                    <p:cond delay="0"/>
                                  </p:stCondLst>
                                  <p:childTnLst>
                                    <p:set>
                                      <p:cBhvr>
                                        <p:cTn id="10" dur="1" fill="hold">
                                          <p:stCondLst>
                                            <p:cond delay="0"/>
                                          </p:stCondLst>
                                        </p:cTn>
                                        <p:tgtEl>
                                          <p:spTgt spid="85">
                                            <p:txEl>
                                              <p:pRg st="2" end="2"/>
                                            </p:txEl>
                                          </p:spTgt>
                                        </p:tgtEl>
                                        <p:attrNameLst>
                                          <p:attrName>style.visibility</p:attrName>
                                        </p:attrNameLst>
                                      </p:cBhvr>
                                      <p:to>
                                        <p:strVal val="visible"/>
                                      </p:to>
                                    </p:set>
                                  </p:childTnLst>
                                </p:cTn>
                              </p:par>
                              <p:par>
                                <p:cTn id="11" presetID="1" presetClass="entr" fill="hold" nodeType="withEffect">
                                  <p:stCondLst>
                                    <p:cond delay="0"/>
                                  </p:stCondLst>
                                  <p:childTnLst>
                                    <p:set>
                                      <p:cBhvr>
                                        <p:cTn id="12" dur="1" fill="hold">
                                          <p:stCondLst>
                                            <p:cond delay="0"/>
                                          </p:stCondLst>
                                        </p:cTn>
                                        <p:tgtEl>
                                          <p:spTgt spid="85">
                                            <p:txEl>
                                              <p:pRg st="3" end="3"/>
                                            </p:txEl>
                                          </p:spTgt>
                                        </p:tgtEl>
                                        <p:attrNameLst>
                                          <p:attrName>style.visibility</p:attrName>
                                        </p:attrNameLst>
                                      </p:cBhvr>
                                      <p:to>
                                        <p:strVal val="visible"/>
                                      </p:to>
                                    </p:set>
                                  </p:childTnLst>
                                </p:cTn>
                              </p:par>
                              <p:par>
                                <p:cTn id="13" presetID="1" presetClass="entr" fill="hold" nodeType="withEffect">
                                  <p:stCondLst>
                                    <p:cond delay="0"/>
                                  </p:stCondLst>
                                  <p:childTnLst>
                                    <p:set>
                                      <p:cBhvr>
                                        <p:cTn id="14" dur="1" fill="hold">
                                          <p:stCondLst>
                                            <p:cond delay="0"/>
                                          </p:stCondLst>
                                        </p:cTn>
                                        <p:tgtEl>
                                          <p:spTgt spid="85">
                                            <p:txEl>
                                              <p:pRg st="4" end="4"/>
                                            </p:txEl>
                                          </p:spTgt>
                                        </p:tgtEl>
                                        <p:attrNameLst>
                                          <p:attrName>style.visibility</p:attrName>
                                        </p:attrNameLst>
                                      </p:cBhvr>
                                      <p:to>
                                        <p:strVal val="visible"/>
                                      </p:to>
                                    </p:set>
                                  </p:childTnLst>
                                </p:cTn>
                              </p:par>
                              <p:par>
                                <p:cTn id="15" presetID="1" presetClass="entr" fill="hold" nodeType="withEffect">
                                  <p:stCondLst>
                                    <p:cond delay="0"/>
                                  </p:stCondLst>
                                  <p:childTnLst>
                                    <p:set>
                                      <p:cBhvr>
                                        <p:cTn id="16" dur="1" fill="hold">
                                          <p:stCondLst>
                                            <p:cond delay="0"/>
                                          </p:stCondLst>
                                        </p:cTn>
                                        <p:tgtEl>
                                          <p:spTgt spid="85">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 name="PlaceHolder 1"/>
          <p:cNvSpPr>
            <a:spLocks noGrp="1"/>
          </p:cNvSpPr>
          <p:nvPr>
            <p:ph type="title"/>
          </p:nvPr>
        </p:nvSpPr>
        <p:spPr>
          <a:xfrm>
            <a:off x="542924" y="144860"/>
            <a:ext cx="8220749" cy="612139"/>
          </a:xfrm>
          <a:prstGeom prst="rect">
            <a:avLst/>
          </a:prstGeom>
          <a:noFill/>
          <a:ln w="0">
            <a:noFill/>
          </a:ln>
        </p:spPr>
        <p:txBody>
          <a:bodyPr lIns="68400" tIns="34200" rIns="68400" bIns="34200" anchor="ctr">
            <a:noAutofit/>
          </a:bodyPr>
          <a:lstStyle/>
          <a:p>
            <a:r>
              <a:rPr lang="nl-NL" sz="2800" kern="100" dirty="0">
                <a:effectLst/>
                <a:latin typeface="Aptos"/>
                <a:ea typeface="Aptos"/>
                <a:cs typeface="Times New Roman" panose="02020603050405020304" pitchFamily="18" charset="0"/>
              </a:rPr>
              <a:t>Toetsenbord en muis</a:t>
            </a:r>
          </a:p>
        </p:txBody>
      </p:sp>
      <p:sp>
        <p:nvSpPr>
          <p:cNvPr id="2" name="Tekstvak 1">
            <a:extLst>
              <a:ext uri="{FF2B5EF4-FFF2-40B4-BE49-F238E27FC236}">
                <a16:creationId xmlns:a16="http://schemas.microsoft.com/office/drawing/2014/main" id="{2A2DC1DF-5128-411C-BEC9-99F5E8A29F00}"/>
              </a:ext>
            </a:extLst>
          </p:cNvPr>
          <p:cNvSpPr txBox="1"/>
          <p:nvPr/>
        </p:nvSpPr>
        <p:spPr>
          <a:xfrm>
            <a:off x="123086" y="4512302"/>
            <a:ext cx="498293" cy="369332"/>
          </a:xfrm>
          <a:prstGeom prst="rect">
            <a:avLst/>
          </a:prstGeom>
          <a:noFill/>
        </p:spPr>
        <p:txBody>
          <a:bodyPr wrap="square" rtlCol="0">
            <a:spAutoFit/>
          </a:bodyPr>
          <a:lstStyle/>
          <a:p>
            <a:r>
              <a:rPr lang="nl-NL" dirty="0"/>
              <a:t>11</a:t>
            </a:r>
          </a:p>
        </p:txBody>
      </p:sp>
      <p:pic>
        <p:nvPicPr>
          <p:cNvPr id="8" name="Afbeelding 7">
            <a:extLst>
              <a:ext uri="{FF2B5EF4-FFF2-40B4-BE49-F238E27FC236}">
                <a16:creationId xmlns:a16="http://schemas.microsoft.com/office/drawing/2014/main" id="{42A78DC0-B820-4478-87D4-908B424315E6}"/>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42925" y="4713750"/>
            <a:ext cx="1871663" cy="335769"/>
          </a:xfrm>
          <a:prstGeom prst="rect">
            <a:avLst/>
          </a:prstGeom>
        </p:spPr>
      </p:pic>
      <p:sp>
        <p:nvSpPr>
          <p:cNvPr id="9" name="PlaceHolder 2">
            <a:extLst>
              <a:ext uri="{FF2B5EF4-FFF2-40B4-BE49-F238E27FC236}">
                <a16:creationId xmlns:a16="http://schemas.microsoft.com/office/drawing/2014/main" id="{A4018205-C208-4A8F-92FF-D2773C7E0E0D}"/>
              </a:ext>
            </a:extLst>
          </p:cNvPr>
          <p:cNvSpPr>
            <a:spLocks noGrp="1"/>
          </p:cNvSpPr>
          <p:nvPr>
            <p:ph/>
          </p:nvPr>
        </p:nvSpPr>
        <p:spPr>
          <a:xfrm>
            <a:off x="621379" y="1021401"/>
            <a:ext cx="4342508" cy="3108472"/>
          </a:xfrm>
          <a:prstGeom prst="rect">
            <a:avLst/>
          </a:prstGeom>
          <a:noFill/>
          <a:ln w="0">
            <a:noFill/>
          </a:ln>
        </p:spPr>
        <p:txBody>
          <a:bodyPr lIns="68400" tIns="34200" rIns="68400" bIns="34200" anchor="t">
            <a:noAutofit/>
          </a:bodyPr>
          <a:lstStyle/>
          <a:p>
            <a:pPr marL="324000" indent="-336960" defTabSz="685800">
              <a:lnSpc>
                <a:spcPct val="90000"/>
              </a:lnSpc>
              <a:spcBef>
                <a:spcPts val="751"/>
              </a:spcBef>
              <a:buNone/>
              <a:tabLst>
                <a:tab pos="0" algn="l"/>
              </a:tabLst>
            </a:pPr>
            <a:r>
              <a:rPr lang="nl-NL" sz="2000" spc="-1" dirty="0">
                <a:solidFill>
                  <a:schemeClr val="dk1"/>
                </a:solidFill>
                <a:latin typeface="Trebuchet MS"/>
              </a:rPr>
              <a:t>Mogelijke oorzaken:</a:t>
            </a:r>
          </a:p>
          <a:p>
            <a:pPr marL="324000" indent="-336960" defTabSz="685800">
              <a:lnSpc>
                <a:spcPct val="90000"/>
              </a:lnSpc>
              <a:spcBef>
                <a:spcPts val="751"/>
              </a:spcBef>
              <a:buSzPct val="100000"/>
              <a:buBlip>
                <a:blip r:embed="rId4"/>
              </a:buBlip>
              <a:tabLst>
                <a:tab pos="0" algn="l"/>
              </a:tabLst>
            </a:pPr>
            <a:r>
              <a:rPr lang="nl-NL" sz="2000" spc="-1" dirty="0">
                <a:solidFill>
                  <a:schemeClr val="dk1"/>
                </a:solidFill>
                <a:latin typeface="Trebuchet MS"/>
              </a:rPr>
              <a:t>Bekabeling en aansluitingen.</a:t>
            </a:r>
            <a:endParaRPr lang="nl-NL" sz="2000" b="0" strike="noStrike" spc="-1" dirty="0">
              <a:solidFill>
                <a:schemeClr val="dk1"/>
              </a:solidFill>
              <a:latin typeface="Trebuchet MS"/>
            </a:endParaRPr>
          </a:p>
          <a:p>
            <a:pPr marL="324000" indent="-336960" defTabSz="685800">
              <a:lnSpc>
                <a:spcPct val="90000"/>
              </a:lnSpc>
              <a:spcBef>
                <a:spcPts val="751"/>
              </a:spcBef>
              <a:buSzPct val="100000"/>
              <a:buBlip>
                <a:blip r:embed="rId4"/>
              </a:buBlip>
              <a:tabLst>
                <a:tab pos="0" algn="l"/>
              </a:tabLst>
            </a:pPr>
            <a:r>
              <a:rPr lang="nl-NL" sz="2000" spc="-1" dirty="0">
                <a:solidFill>
                  <a:schemeClr val="dk1"/>
                </a:solidFill>
                <a:latin typeface="Trebuchet MS"/>
              </a:rPr>
              <a:t>Verwissel van usb poort.</a:t>
            </a:r>
          </a:p>
          <a:p>
            <a:pPr marL="324000" indent="-336960" defTabSz="685800">
              <a:lnSpc>
                <a:spcPct val="90000"/>
              </a:lnSpc>
              <a:spcBef>
                <a:spcPts val="751"/>
              </a:spcBef>
              <a:buSzPct val="100000"/>
              <a:buBlip>
                <a:blip r:embed="rId4"/>
              </a:buBlip>
              <a:tabLst>
                <a:tab pos="0" algn="l"/>
              </a:tabLst>
            </a:pPr>
            <a:r>
              <a:rPr lang="nl-NL" sz="2000" spc="-1" dirty="0" err="1">
                <a:solidFill>
                  <a:schemeClr val="dk1"/>
                </a:solidFill>
                <a:latin typeface="Trebuchet MS"/>
              </a:rPr>
              <a:t>Dongle</a:t>
            </a:r>
            <a:r>
              <a:rPr lang="nl-NL" sz="2000" spc="-1" dirty="0">
                <a:solidFill>
                  <a:schemeClr val="dk1"/>
                </a:solidFill>
                <a:latin typeface="Trebuchet MS"/>
              </a:rPr>
              <a:t> controleren</a:t>
            </a:r>
          </a:p>
          <a:p>
            <a:pPr marL="324000" indent="-336960" defTabSz="685800">
              <a:lnSpc>
                <a:spcPct val="90000"/>
              </a:lnSpc>
              <a:spcBef>
                <a:spcPts val="751"/>
              </a:spcBef>
              <a:buSzPct val="100000"/>
              <a:buBlip>
                <a:blip r:embed="rId4"/>
              </a:buBlip>
              <a:tabLst>
                <a:tab pos="0" algn="l"/>
              </a:tabLst>
            </a:pPr>
            <a:r>
              <a:rPr lang="nl-NL" sz="2000" spc="-1" dirty="0">
                <a:solidFill>
                  <a:schemeClr val="dk1"/>
                </a:solidFill>
                <a:latin typeface="Trebuchet MS"/>
              </a:rPr>
              <a:t>Batterijen zo nodig vervangen.</a:t>
            </a:r>
          </a:p>
          <a:p>
            <a:pPr marL="324000" indent="-336960" defTabSz="685800">
              <a:lnSpc>
                <a:spcPct val="90000"/>
              </a:lnSpc>
              <a:spcBef>
                <a:spcPts val="751"/>
              </a:spcBef>
              <a:buSzPct val="100000"/>
              <a:buBlip>
                <a:blip r:embed="rId4"/>
              </a:buBlip>
              <a:tabLst>
                <a:tab pos="0" algn="l"/>
              </a:tabLst>
            </a:pPr>
            <a:r>
              <a:rPr lang="nl-NL" sz="2000" spc="-1" dirty="0">
                <a:solidFill>
                  <a:schemeClr val="dk1"/>
                </a:solidFill>
                <a:latin typeface="Trebuchet MS"/>
              </a:rPr>
              <a:t>Bluetooth aan.</a:t>
            </a:r>
          </a:p>
          <a:p>
            <a:pPr marL="324000" indent="-336960" defTabSz="685800">
              <a:lnSpc>
                <a:spcPct val="90000"/>
              </a:lnSpc>
              <a:spcBef>
                <a:spcPts val="751"/>
              </a:spcBef>
              <a:buSzPct val="100000"/>
              <a:buBlip>
                <a:blip r:embed="rId4"/>
              </a:buBlip>
              <a:tabLst>
                <a:tab pos="0" algn="l"/>
              </a:tabLst>
            </a:pPr>
            <a:r>
              <a:rPr lang="nl-NL" sz="2000" spc="-1" dirty="0">
                <a:solidFill>
                  <a:schemeClr val="dk1"/>
                </a:solidFill>
                <a:latin typeface="Trebuchet MS"/>
              </a:rPr>
              <a:t>Ziet bluetooth het apparaat.</a:t>
            </a:r>
          </a:p>
          <a:p>
            <a:pPr marL="324000" indent="-336960" defTabSz="685800">
              <a:lnSpc>
                <a:spcPct val="90000"/>
              </a:lnSpc>
              <a:spcBef>
                <a:spcPts val="751"/>
              </a:spcBef>
              <a:buSzPct val="100000"/>
              <a:buBlip>
                <a:blip r:embed="rId4"/>
              </a:buBlip>
              <a:tabLst>
                <a:tab pos="0" algn="l"/>
              </a:tabLst>
            </a:pPr>
            <a:r>
              <a:rPr lang="nl-NL" sz="2000" spc="-1" dirty="0">
                <a:solidFill>
                  <a:schemeClr val="dk1"/>
                </a:solidFill>
                <a:latin typeface="Trebuchet MS"/>
              </a:rPr>
              <a:t>De juiste indeling van de toetsen.</a:t>
            </a:r>
          </a:p>
          <a:p>
            <a:pPr marL="324000" indent="-336960" defTabSz="685800">
              <a:lnSpc>
                <a:spcPct val="90000"/>
              </a:lnSpc>
              <a:spcBef>
                <a:spcPts val="751"/>
              </a:spcBef>
              <a:buSzPct val="100000"/>
              <a:buBlip>
                <a:blip r:embed="rId4"/>
              </a:buBlip>
              <a:tabLst>
                <a:tab pos="0" algn="l"/>
              </a:tabLst>
            </a:pPr>
            <a:endParaRPr lang="nl-NL" sz="2000" b="0" strike="noStrike" spc="-1" dirty="0">
              <a:solidFill>
                <a:schemeClr val="dk1"/>
              </a:solidFill>
              <a:latin typeface="Trebuchet MS"/>
            </a:endParaRPr>
          </a:p>
        </p:txBody>
      </p:sp>
      <p:pic>
        <p:nvPicPr>
          <p:cNvPr id="4" name="Afbeelding 3">
            <a:extLst>
              <a:ext uri="{FF2B5EF4-FFF2-40B4-BE49-F238E27FC236}">
                <a16:creationId xmlns:a16="http://schemas.microsoft.com/office/drawing/2014/main" id="{860FB887-7B08-4A62-99C6-92ED280C2ACD}"/>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395274" y="254127"/>
            <a:ext cx="3936114" cy="2317623"/>
          </a:xfrm>
          <a:prstGeom prst="rect">
            <a:avLst/>
          </a:prstGeom>
        </p:spPr>
      </p:pic>
      <p:pic>
        <p:nvPicPr>
          <p:cNvPr id="6" name="Afbeelding 5">
            <a:extLst>
              <a:ext uri="{FF2B5EF4-FFF2-40B4-BE49-F238E27FC236}">
                <a16:creationId xmlns:a16="http://schemas.microsoft.com/office/drawing/2014/main" id="{DDE95EC4-89A9-4ECD-9991-3A70570C5FAE}"/>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5084800" y="2194679"/>
            <a:ext cx="3936114" cy="2317623"/>
          </a:xfrm>
          <a:prstGeom prst="rect">
            <a:avLst/>
          </a:prstGeom>
        </p:spPr>
      </p:pic>
    </p:spTree>
    <p:extLst>
      <p:ext uri="{BB962C8B-B14F-4D97-AF65-F5344CB8AC3E}">
        <p14:creationId xmlns:p14="http://schemas.microsoft.com/office/powerpoint/2010/main" val="2459221633"/>
      </p:ext>
    </p:extLst>
  </p:cSld>
  <p:clrMapOvr>
    <a:masterClrMapping/>
  </p:clrMapOvr>
  <p:timing>
    <p:tnLst>
      <p:par>
        <p:cTn id="1" dur="indefinite" restart="never" nodeType="tmRoot">
          <p:childTnLst>
            <p:seq>
              <p:cTn id="2" dur="indefinite" nodeType="mainSeq">
                <p:childTnLst>
                  <p:par>
                    <p:cTn id="3" fill="hold">
                      <p:stCondLst>
                        <p:cond delay="0"/>
                      </p:stCondLst>
                      <p:childTnLst>
                        <p:par>
                          <p:cTn id="4" fill="hold">
                            <p:stCondLst>
                              <p:cond delay="0"/>
                            </p:stCondLst>
                            <p:childTnLst>
                              <p:par>
                                <p:cTn id="5" presetID="1" presetClass="entr" fill="hold" nodeType="with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childTnLst>
                                </p:cTn>
                              </p:par>
                              <p:par>
                                <p:cTn id="7" presetID="1" presetClass="entr" fill="hold" nodeType="withEffect">
                                  <p:stCondLst>
                                    <p:cond delay="0"/>
                                  </p:stCondLst>
                                  <p:childTnLst>
                                    <p:set>
                                      <p:cBhvr>
                                        <p:cTn id="8" dur="1" fill="hold">
                                          <p:stCondLst>
                                            <p:cond delay="0"/>
                                          </p:stCondLst>
                                        </p:cTn>
                                        <p:tgtEl>
                                          <p:spTgt spid="9">
                                            <p:txEl>
                                              <p:pRg st="1" end="1"/>
                                            </p:txEl>
                                          </p:spTgt>
                                        </p:tgtEl>
                                        <p:attrNameLst>
                                          <p:attrName>style.visibility</p:attrName>
                                        </p:attrNameLst>
                                      </p:cBhvr>
                                      <p:to>
                                        <p:strVal val="visible"/>
                                      </p:to>
                                    </p:set>
                                  </p:childTnLst>
                                </p:cTn>
                              </p:par>
                              <p:par>
                                <p:cTn id="9" presetID="1" presetClass="entr" fill="hold" nodeType="withEffect">
                                  <p:stCondLst>
                                    <p:cond delay="0"/>
                                  </p:stCondLst>
                                  <p:childTnLst>
                                    <p:set>
                                      <p:cBhvr>
                                        <p:cTn id="10" dur="1" fill="hold">
                                          <p:stCondLst>
                                            <p:cond delay="0"/>
                                          </p:stCondLst>
                                        </p:cTn>
                                        <p:tgtEl>
                                          <p:spTgt spid="9">
                                            <p:txEl>
                                              <p:pRg st="2" end="2"/>
                                            </p:txEl>
                                          </p:spTgt>
                                        </p:tgtEl>
                                        <p:attrNameLst>
                                          <p:attrName>style.visibility</p:attrName>
                                        </p:attrNameLst>
                                      </p:cBhvr>
                                      <p:to>
                                        <p:strVal val="visible"/>
                                      </p:to>
                                    </p:set>
                                  </p:childTnLst>
                                </p:cTn>
                              </p:par>
                              <p:par>
                                <p:cTn id="11" presetID="1" presetClass="entr" fill="hold" nodeType="withEffect">
                                  <p:stCondLst>
                                    <p:cond delay="0"/>
                                  </p:stCondLst>
                                  <p:childTnLst>
                                    <p:set>
                                      <p:cBhvr>
                                        <p:cTn id="12" dur="1" fill="hold">
                                          <p:stCondLst>
                                            <p:cond delay="0"/>
                                          </p:stCondLst>
                                        </p:cTn>
                                        <p:tgtEl>
                                          <p:spTgt spid="9">
                                            <p:txEl>
                                              <p:pRg st="3" end="3"/>
                                            </p:txEl>
                                          </p:spTgt>
                                        </p:tgtEl>
                                        <p:attrNameLst>
                                          <p:attrName>style.visibility</p:attrName>
                                        </p:attrNameLst>
                                      </p:cBhvr>
                                      <p:to>
                                        <p:strVal val="visible"/>
                                      </p:to>
                                    </p:set>
                                  </p:childTnLst>
                                </p:cTn>
                              </p:par>
                              <p:par>
                                <p:cTn id="13" presetID="1" presetClass="entr" fill="hold" nodeType="withEffect">
                                  <p:stCondLst>
                                    <p:cond delay="0"/>
                                  </p:stCondLst>
                                  <p:childTnLst>
                                    <p:set>
                                      <p:cBhvr>
                                        <p:cTn id="14" dur="1" fill="hold">
                                          <p:stCondLst>
                                            <p:cond delay="0"/>
                                          </p:stCondLst>
                                        </p:cTn>
                                        <p:tgtEl>
                                          <p:spTgt spid="9">
                                            <p:txEl>
                                              <p:pRg st="4" end="4"/>
                                            </p:txEl>
                                          </p:spTgt>
                                        </p:tgtEl>
                                        <p:attrNameLst>
                                          <p:attrName>style.visibility</p:attrName>
                                        </p:attrNameLst>
                                      </p:cBhvr>
                                      <p:to>
                                        <p:strVal val="visible"/>
                                      </p:to>
                                    </p:set>
                                  </p:childTnLst>
                                </p:cTn>
                              </p:par>
                              <p:par>
                                <p:cTn id="15" presetID="1" presetClass="entr" fill="hold" nodeType="withEffect">
                                  <p:stCondLst>
                                    <p:cond delay="0"/>
                                  </p:stCondLst>
                                  <p:childTnLst>
                                    <p:set>
                                      <p:cBhvr>
                                        <p:cTn id="16" dur="1" fill="hold">
                                          <p:stCondLst>
                                            <p:cond delay="0"/>
                                          </p:stCondLst>
                                        </p:cTn>
                                        <p:tgtEl>
                                          <p:spTgt spid="9">
                                            <p:txEl>
                                              <p:pRg st="5" end="5"/>
                                            </p:txEl>
                                          </p:spTgt>
                                        </p:tgtEl>
                                        <p:attrNameLst>
                                          <p:attrName>style.visibility</p:attrName>
                                        </p:attrNameLst>
                                      </p:cBhvr>
                                      <p:to>
                                        <p:strVal val="visible"/>
                                      </p:to>
                                    </p:set>
                                  </p:childTnLst>
                                </p:cTn>
                              </p:par>
                              <p:par>
                                <p:cTn id="17" presetID="1" presetClass="entr" fill="hold" nodeType="withEffect">
                                  <p:stCondLst>
                                    <p:cond delay="0"/>
                                  </p:stCondLst>
                                  <p:childTnLst>
                                    <p:set>
                                      <p:cBhvr>
                                        <p:cTn id="18" dur="1" fill="hold">
                                          <p:stCondLst>
                                            <p:cond delay="0"/>
                                          </p:stCondLst>
                                        </p:cTn>
                                        <p:tgtEl>
                                          <p:spTgt spid="9">
                                            <p:txEl>
                                              <p:pRg st="6" end="6"/>
                                            </p:txEl>
                                          </p:spTgt>
                                        </p:tgtEl>
                                        <p:attrNameLst>
                                          <p:attrName>style.visibility</p:attrName>
                                        </p:attrNameLst>
                                      </p:cBhvr>
                                      <p:to>
                                        <p:strVal val="visible"/>
                                      </p:to>
                                    </p:set>
                                  </p:childTnLst>
                                </p:cTn>
                              </p:par>
                              <p:par>
                                <p:cTn id="19" presetID="1" presetClass="entr" fill="hold" nodeType="withEffect">
                                  <p:stCondLst>
                                    <p:cond delay="0"/>
                                  </p:stCondLst>
                                  <p:childTnLst>
                                    <p:set>
                                      <p:cBhvr>
                                        <p:cTn id="20" dur="1" fill="hold">
                                          <p:stCondLst>
                                            <p:cond delay="0"/>
                                          </p:stCondLst>
                                        </p:cTn>
                                        <p:tgtEl>
                                          <p:spTgt spid="9">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 name="PlaceHolder 1"/>
          <p:cNvSpPr>
            <a:spLocks noGrp="1"/>
          </p:cNvSpPr>
          <p:nvPr>
            <p:ph type="title"/>
          </p:nvPr>
        </p:nvSpPr>
        <p:spPr>
          <a:xfrm>
            <a:off x="542925" y="144860"/>
            <a:ext cx="7886520" cy="612139"/>
          </a:xfrm>
          <a:prstGeom prst="rect">
            <a:avLst/>
          </a:prstGeom>
          <a:noFill/>
          <a:ln w="0">
            <a:noFill/>
          </a:ln>
        </p:spPr>
        <p:txBody>
          <a:bodyPr lIns="68400" tIns="34200" rIns="68400" bIns="34200" anchor="ctr">
            <a:noAutofit/>
          </a:bodyPr>
          <a:lstStyle/>
          <a:p>
            <a:pPr indent="0" defTabSz="685800">
              <a:lnSpc>
                <a:spcPct val="90000"/>
              </a:lnSpc>
              <a:buNone/>
            </a:pPr>
            <a:r>
              <a:rPr lang="nl-NL" sz="3600" kern="100" dirty="0">
                <a:effectLst/>
                <a:latin typeface="Aptos"/>
                <a:ea typeface="Aptos"/>
                <a:cs typeface="Times New Roman" panose="02020603050405020304" pitchFamily="18" charset="0"/>
              </a:rPr>
              <a:t>Printers en scanners</a:t>
            </a:r>
            <a:endParaRPr lang="nl-NL" sz="3300" b="0" strike="noStrike" spc="-1" dirty="0">
              <a:solidFill>
                <a:schemeClr val="dk1"/>
              </a:solidFill>
              <a:latin typeface="Calibri"/>
            </a:endParaRPr>
          </a:p>
        </p:txBody>
      </p:sp>
      <p:sp>
        <p:nvSpPr>
          <p:cNvPr id="2" name="Tekstvak 1">
            <a:extLst>
              <a:ext uri="{FF2B5EF4-FFF2-40B4-BE49-F238E27FC236}">
                <a16:creationId xmlns:a16="http://schemas.microsoft.com/office/drawing/2014/main" id="{2A2DC1DF-5128-411C-BEC9-99F5E8A29F00}"/>
              </a:ext>
            </a:extLst>
          </p:cNvPr>
          <p:cNvSpPr txBox="1"/>
          <p:nvPr/>
        </p:nvSpPr>
        <p:spPr>
          <a:xfrm>
            <a:off x="74455" y="4512302"/>
            <a:ext cx="468469" cy="369332"/>
          </a:xfrm>
          <a:prstGeom prst="rect">
            <a:avLst/>
          </a:prstGeom>
          <a:noFill/>
        </p:spPr>
        <p:txBody>
          <a:bodyPr wrap="square" rtlCol="0">
            <a:spAutoFit/>
          </a:bodyPr>
          <a:lstStyle/>
          <a:p>
            <a:r>
              <a:rPr lang="nl-NL" dirty="0"/>
              <a:t>12</a:t>
            </a:r>
          </a:p>
        </p:txBody>
      </p:sp>
      <p:pic>
        <p:nvPicPr>
          <p:cNvPr id="8" name="Afbeelding 7">
            <a:extLst>
              <a:ext uri="{FF2B5EF4-FFF2-40B4-BE49-F238E27FC236}">
                <a16:creationId xmlns:a16="http://schemas.microsoft.com/office/drawing/2014/main" id="{42A78DC0-B820-4478-87D4-908B424315E6}"/>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42925" y="4713750"/>
            <a:ext cx="1871663" cy="335769"/>
          </a:xfrm>
          <a:prstGeom prst="rect">
            <a:avLst/>
          </a:prstGeom>
        </p:spPr>
      </p:pic>
      <p:sp>
        <p:nvSpPr>
          <p:cNvPr id="10" name="PlaceHolder 2">
            <a:extLst>
              <a:ext uri="{FF2B5EF4-FFF2-40B4-BE49-F238E27FC236}">
                <a16:creationId xmlns:a16="http://schemas.microsoft.com/office/drawing/2014/main" id="{80037E39-CD5E-4F14-8ADE-2BD3BDC0B873}"/>
              </a:ext>
            </a:extLst>
          </p:cNvPr>
          <p:cNvSpPr>
            <a:spLocks noGrp="1"/>
          </p:cNvSpPr>
          <p:nvPr>
            <p:ph/>
          </p:nvPr>
        </p:nvSpPr>
        <p:spPr>
          <a:xfrm>
            <a:off x="542924" y="935470"/>
            <a:ext cx="4199898" cy="3385970"/>
          </a:xfrm>
          <a:prstGeom prst="rect">
            <a:avLst/>
          </a:prstGeom>
          <a:noFill/>
          <a:ln w="0">
            <a:noFill/>
          </a:ln>
        </p:spPr>
        <p:txBody>
          <a:bodyPr lIns="68400" tIns="34200" rIns="68400" bIns="34200" anchor="t">
            <a:noAutofit/>
          </a:bodyPr>
          <a:lstStyle/>
          <a:p>
            <a:pPr marL="324000" indent="-336960" defTabSz="685800">
              <a:lnSpc>
                <a:spcPct val="90000"/>
              </a:lnSpc>
              <a:spcBef>
                <a:spcPts val="751"/>
              </a:spcBef>
              <a:buNone/>
              <a:tabLst>
                <a:tab pos="0" algn="l"/>
              </a:tabLst>
            </a:pPr>
            <a:r>
              <a:rPr lang="nl-NL" sz="2000" spc="-1" dirty="0">
                <a:solidFill>
                  <a:schemeClr val="dk1"/>
                </a:solidFill>
                <a:latin typeface="Trebuchet MS"/>
              </a:rPr>
              <a:t>Oplossen door:</a:t>
            </a:r>
          </a:p>
          <a:p>
            <a:pPr marL="324000" indent="-336960" defTabSz="685800">
              <a:lnSpc>
                <a:spcPct val="90000"/>
              </a:lnSpc>
              <a:spcBef>
                <a:spcPts val="751"/>
              </a:spcBef>
              <a:buSzPct val="100000"/>
              <a:buBlip>
                <a:blip r:embed="rId4"/>
              </a:buBlip>
              <a:tabLst>
                <a:tab pos="0" algn="l"/>
              </a:tabLst>
            </a:pPr>
            <a:r>
              <a:rPr lang="nl-NL" sz="2000" b="0" strike="noStrike" spc="-1" dirty="0">
                <a:solidFill>
                  <a:schemeClr val="dk1"/>
                </a:solidFill>
                <a:latin typeface="Trebuchet MS"/>
              </a:rPr>
              <a:t>Controleer de kabels.</a:t>
            </a:r>
          </a:p>
          <a:p>
            <a:pPr marL="324000" indent="-336960" defTabSz="685800">
              <a:lnSpc>
                <a:spcPct val="90000"/>
              </a:lnSpc>
              <a:spcBef>
                <a:spcPts val="751"/>
              </a:spcBef>
              <a:buSzPct val="100000"/>
              <a:buBlip>
                <a:blip r:embed="rId4"/>
              </a:buBlip>
              <a:tabLst>
                <a:tab pos="0" algn="l"/>
              </a:tabLst>
            </a:pPr>
            <a:r>
              <a:rPr lang="nl-NL" sz="2000" spc="-1" dirty="0">
                <a:solidFill>
                  <a:schemeClr val="dk1"/>
                </a:solidFill>
                <a:latin typeface="Trebuchet MS"/>
              </a:rPr>
              <a:t>wifi van de printer en pc.</a:t>
            </a:r>
          </a:p>
          <a:p>
            <a:pPr marL="324000" indent="-336960" defTabSz="685800">
              <a:lnSpc>
                <a:spcPct val="90000"/>
              </a:lnSpc>
              <a:spcBef>
                <a:spcPts val="751"/>
              </a:spcBef>
              <a:buSzPct val="100000"/>
              <a:buBlip>
                <a:blip r:embed="rId4"/>
              </a:buBlip>
              <a:tabLst>
                <a:tab pos="0" algn="l"/>
              </a:tabLst>
            </a:pPr>
            <a:r>
              <a:rPr lang="nl-NL" sz="2000" spc="-1" dirty="0">
                <a:solidFill>
                  <a:schemeClr val="dk1"/>
                </a:solidFill>
                <a:latin typeface="Trebuchet MS"/>
              </a:rPr>
              <a:t>Aanwezige papier en inkt</a:t>
            </a:r>
          </a:p>
          <a:p>
            <a:pPr marL="324000" indent="-336960" defTabSz="685800">
              <a:lnSpc>
                <a:spcPct val="90000"/>
              </a:lnSpc>
              <a:spcBef>
                <a:spcPts val="751"/>
              </a:spcBef>
              <a:buSzPct val="100000"/>
              <a:buBlip>
                <a:blip r:embed="rId4"/>
              </a:buBlip>
              <a:tabLst>
                <a:tab pos="0" algn="l"/>
              </a:tabLst>
            </a:pPr>
            <a:r>
              <a:rPr lang="nl-NL" sz="2000" spc="-1" dirty="0">
                <a:solidFill>
                  <a:schemeClr val="dk1"/>
                </a:solidFill>
                <a:latin typeface="Trebuchet MS"/>
              </a:rPr>
              <a:t>Display printer</a:t>
            </a:r>
          </a:p>
          <a:p>
            <a:pPr marL="324000" indent="-336960" defTabSz="685800">
              <a:lnSpc>
                <a:spcPct val="90000"/>
              </a:lnSpc>
              <a:spcBef>
                <a:spcPts val="751"/>
              </a:spcBef>
              <a:buSzPct val="100000"/>
              <a:buBlip>
                <a:blip r:embed="rId4"/>
              </a:buBlip>
              <a:tabLst>
                <a:tab pos="0" algn="l"/>
              </a:tabLst>
            </a:pPr>
            <a:r>
              <a:rPr lang="nl-NL" sz="2000" spc="-1" dirty="0">
                <a:solidFill>
                  <a:schemeClr val="dk1"/>
                </a:solidFill>
                <a:latin typeface="Trebuchet MS"/>
              </a:rPr>
              <a:t>Bluetooth instellingen</a:t>
            </a:r>
          </a:p>
          <a:p>
            <a:pPr marL="324000" indent="-336960" defTabSz="685800">
              <a:lnSpc>
                <a:spcPct val="90000"/>
              </a:lnSpc>
              <a:spcBef>
                <a:spcPts val="751"/>
              </a:spcBef>
              <a:buSzPct val="100000"/>
              <a:buBlip>
                <a:blip r:embed="rId4"/>
              </a:buBlip>
              <a:tabLst>
                <a:tab pos="0" algn="l"/>
              </a:tabLst>
            </a:pPr>
            <a:r>
              <a:rPr lang="nl-NL" sz="2000" spc="-1" dirty="0">
                <a:solidFill>
                  <a:schemeClr val="dk1"/>
                </a:solidFill>
                <a:latin typeface="Trebuchet MS"/>
              </a:rPr>
              <a:t>Wachtrij</a:t>
            </a:r>
          </a:p>
          <a:p>
            <a:pPr marL="324000" indent="-336960" defTabSz="685800">
              <a:lnSpc>
                <a:spcPct val="90000"/>
              </a:lnSpc>
              <a:spcBef>
                <a:spcPts val="751"/>
              </a:spcBef>
              <a:buSzPct val="100000"/>
              <a:buBlip>
                <a:blip r:embed="rId4"/>
              </a:buBlip>
              <a:tabLst>
                <a:tab pos="0" algn="l"/>
              </a:tabLst>
            </a:pPr>
            <a:r>
              <a:rPr lang="nl-NL" sz="2000" spc="-1" dirty="0">
                <a:solidFill>
                  <a:schemeClr val="dk1"/>
                </a:solidFill>
                <a:latin typeface="Trebuchet MS"/>
              </a:rPr>
              <a:t>Herstarten Windows en printer</a:t>
            </a:r>
          </a:p>
          <a:p>
            <a:pPr marL="324000" indent="-336960" defTabSz="685800">
              <a:lnSpc>
                <a:spcPct val="90000"/>
              </a:lnSpc>
              <a:spcBef>
                <a:spcPts val="751"/>
              </a:spcBef>
              <a:buSzPct val="100000"/>
              <a:buBlip>
                <a:blip r:embed="rId4"/>
              </a:buBlip>
              <a:tabLst>
                <a:tab pos="0" algn="l"/>
              </a:tabLst>
            </a:pPr>
            <a:r>
              <a:rPr lang="nl-NL" sz="2000" spc="-1" dirty="0">
                <a:solidFill>
                  <a:schemeClr val="dk1"/>
                </a:solidFill>
                <a:latin typeface="Trebuchet MS"/>
              </a:rPr>
              <a:t>Windows probleem oplosser</a:t>
            </a:r>
          </a:p>
          <a:p>
            <a:pPr marL="324000" indent="-336960" defTabSz="685800">
              <a:lnSpc>
                <a:spcPct val="90000"/>
              </a:lnSpc>
              <a:spcBef>
                <a:spcPts val="751"/>
              </a:spcBef>
              <a:buSzPct val="100000"/>
              <a:buBlip>
                <a:blip r:embed="rId4"/>
              </a:buBlip>
              <a:tabLst>
                <a:tab pos="0" algn="l"/>
              </a:tabLst>
            </a:pPr>
            <a:endParaRPr lang="nl-NL" sz="2000" spc="-1" dirty="0">
              <a:solidFill>
                <a:schemeClr val="dk1"/>
              </a:solidFill>
              <a:latin typeface="Trebuchet MS"/>
            </a:endParaRPr>
          </a:p>
          <a:p>
            <a:pPr marL="324000" indent="-336960" defTabSz="685800">
              <a:lnSpc>
                <a:spcPct val="90000"/>
              </a:lnSpc>
              <a:spcBef>
                <a:spcPts val="751"/>
              </a:spcBef>
              <a:buSzPct val="100000"/>
              <a:buBlip>
                <a:blip r:embed="rId4"/>
              </a:buBlip>
              <a:tabLst>
                <a:tab pos="0" algn="l"/>
              </a:tabLst>
            </a:pPr>
            <a:endParaRPr lang="nl-NL" sz="2000" b="0" strike="noStrike" spc="-1" dirty="0">
              <a:solidFill>
                <a:schemeClr val="dk1"/>
              </a:solidFill>
              <a:latin typeface="Trebuchet MS"/>
            </a:endParaRPr>
          </a:p>
        </p:txBody>
      </p:sp>
      <p:pic>
        <p:nvPicPr>
          <p:cNvPr id="4" name="Afbeelding 3">
            <a:extLst>
              <a:ext uri="{FF2B5EF4-FFF2-40B4-BE49-F238E27FC236}">
                <a16:creationId xmlns:a16="http://schemas.microsoft.com/office/drawing/2014/main" id="{C3F6DC72-E37E-4F04-B9BB-5ECCE687C9D4}"/>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351824" y="144860"/>
            <a:ext cx="3249251" cy="4873876"/>
          </a:xfrm>
          <a:prstGeom prst="rect">
            <a:avLst/>
          </a:prstGeom>
        </p:spPr>
      </p:pic>
    </p:spTree>
    <p:extLst>
      <p:ext uri="{BB962C8B-B14F-4D97-AF65-F5344CB8AC3E}">
        <p14:creationId xmlns:p14="http://schemas.microsoft.com/office/powerpoint/2010/main" val="9224451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fill="hold" nodeType="withEffect">
                                  <p:stCondLst>
                                    <p:cond delay="0"/>
                                  </p:stCondLst>
                                  <p:childTnLst>
                                    <p:set>
                                      <p:cBhvr>
                                        <p:cTn id="6" dur="1" fill="hold">
                                          <p:stCondLst>
                                            <p:cond delay="0"/>
                                          </p:stCondLst>
                                        </p:cTn>
                                        <p:tgtEl>
                                          <p:spTgt spid="10">
                                            <p:txEl>
                                              <p:pRg st="0" end="0"/>
                                            </p:txEl>
                                          </p:spTgt>
                                        </p:tgtEl>
                                        <p:attrNameLst>
                                          <p:attrName>style.visibility</p:attrName>
                                        </p:attrNameLst>
                                      </p:cBhvr>
                                      <p:to>
                                        <p:strVal val="visible"/>
                                      </p:to>
                                    </p:set>
                                  </p:childTnLst>
                                </p:cTn>
                              </p:par>
                              <p:par>
                                <p:cTn id="7" presetID="1" presetClass="entr" fill="hold" nodeType="withEffect">
                                  <p:stCondLst>
                                    <p:cond delay="0"/>
                                  </p:stCondLst>
                                  <p:childTnLst>
                                    <p:set>
                                      <p:cBhvr>
                                        <p:cTn id="8" dur="1" fill="hold">
                                          <p:stCondLst>
                                            <p:cond delay="0"/>
                                          </p:stCondLst>
                                        </p:cTn>
                                        <p:tgtEl>
                                          <p:spTgt spid="10">
                                            <p:txEl>
                                              <p:pRg st="1" end="1"/>
                                            </p:txEl>
                                          </p:spTgt>
                                        </p:tgtEl>
                                        <p:attrNameLst>
                                          <p:attrName>style.visibility</p:attrName>
                                        </p:attrNameLst>
                                      </p:cBhvr>
                                      <p:to>
                                        <p:strVal val="visible"/>
                                      </p:to>
                                    </p:set>
                                  </p:childTnLst>
                                </p:cTn>
                              </p:par>
                              <p:par>
                                <p:cTn id="9" presetID="1" presetClass="entr" fill="hold" nodeType="withEffect">
                                  <p:stCondLst>
                                    <p:cond delay="0"/>
                                  </p:stCondLst>
                                  <p:childTnLst>
                                    <p:set>
                                      <p:cBhvr>
                                        <p:cTn id="10" dur="1" fill="hold">
                                          <p:stCondLst>
                                            <p:cond delay="0"/>
                                          </p:stCondLst>
                                        </p:cTn>
                                        <p:tgtEl>
                                          <p:spTgt spid="10">
                                            <p:txEl>
                                              <p:pRg st="2" end="2"/>
                                            </p:txEl>
                                          </p:spTgt>
                                        </p:tgtEl>
                                        <p:attrNameLst>
                                          <p:attrName>style.visibility</p:attrName>
                                        </p:attrNameLst>
                                      </p:cBhvr>
                                      <p:to>
                                        <p:strVal val="visible"/>
                                      </p:to>
                                    </p:set>
                                  </p:childTnLst>
                                </p:cTn>
                              </p:par>
                              <p:par>
                                <p:cTn id="11" presetID="1" presetClass="entr" fill="hold" nodeType="withEffect">
                                  <p:stCondLst>
                                    <p:cond delay="0"/>
                                  </p:stCondLst>
                                  <p:childTnLst>
                                    <p:set>
                                      <p:cBhvr>
                                        <p:cTn id="12" dur="1" fill="hold">
                                          <p:stCondLst>
                                            <p:cond delay="0"/>
                                          </p:stCondLst>
                                        </p:cTn>
                                        <p:tgtEl>
                                          <p:spTgt spid="10">
                                            <p:txEl>
                                              <p:pRg st="3" end="3"/>
                                            </p:txEl>
                                          </p:spTgt>
                                        </p:tgtEl>
                                        <p:attrNameLst>
                                          <p:attrName>style.visibility</p:attrName>
                                        </p:attrNameLst>
                                      </p:cBhvr>
                                      <p:to>
                                        <p:strVal val="visible"/>
                                      </p:to>
                                    </p:set>
                                  </p:childTnLst>
                                </p:cTn>
                              </p:par>
                              <p:par>
                                <p:cTn id="13" presetID="1" presetClass="entr" fill="hold" nodeType="withEffect">
                                  <p:stCondLst>
                                    <p:cond delay="0"/>
                                  </p:stCondLst>
                                  <p:childTnLst>
                                    <p:set>
                                      <p:cBhvr>
                                        <p:cTn id="14" dur="1" fill="hold">
                                          <p:stCondLst>
                                            <p:cond delay="0"/>
                                          </p:stCondLst>
                                        </p:cTn>
                                        <p:tgtEl>
                                          <p:spTgt spid="10">
                                            <p:txEl>
                                              <p:pRg st="4" end="4"/>
                                            </p:txEl>
                                          </p:spTgt>
                                        </p:tgtEl>
                                        <p:attrNameLst>
                                          <p:attrName>style.visibility</p:attrName>
                                        </p:attrNameLst>
                                      </p:cBhvr>
                                      <p:to>
                                        <p:strVal val="visible"/>
                                      </p:to>
                                    </p:set>
                                  </p:childTnLst>
                                </p:cTn>
                              </p:par>
                              <p:par>
                                <p:cTn id="15" presetID="1" presetClass="entr" fill="hold" nodeType="withEffect">
                                  <p:stCondLst>
                                    <p:cond delay="0"/>
                                  </p:stCondLst>
                                  <p:childTnLst>
                                    <p:set>
                                      <p:cBhvr>
                                        <p:cTn id="16" dur="1" fill="hold">
                                          <p:stCondLst>
                                            <p:cond delay="0"/>
                                          </p:stCondLst>
                                        </p:cTn>
                                        <p:tgtEl>
                                          <p:spTgt spid="10">
                                            <p:txEl>
                                              <p:pRg st="5" end="5"/>
                                            </p:txEl>
                                          </p:spTgt>
                                        </p:tgtEl>
                                        <p:attrNameLst>
                                          <p:attrName>style.visibility</p:attrName>
                                        </p:attrNameLst>
                                      </p:cBhvr>
                                      <p:to>
                                        <p:strVal val="visible"/>
                                      </p:to>
                                    </p:set>
                                  </p:childTnLst>
                                </p:cTn>
                              </p:par>
                              <p:par>
                                <p:cTn id="17" presetID="1" presetClass="entr" fill="hold" nodeType="withEffect">
                                  <p:stCondLst>
                                    <p:cond delay="0"/>
                                  </p:stCondLst>
                                  <p:childTnLst>
                                    <p:set>
                                      <p:cBhvr>
                                        <p:cTn id="18" dur="1" fill="hold">
                                          <p:stCondLst>
                                            <p:cond delay="0"/>
                                          </p:stCondLst>
                                        </p:cTn>
                                        <p:tgtEl>
                                          <p:spTgt spid="10">
                                            <p:txEl>
                                              <p:pRg st="6" end="6"/>
                                            </p:txEl>
                                          </p:spTgt>
                                        </p:tgtEl>
                                        <p:attrNameLst>
                                          <p:attrName>style.visibility</p:attrName>
                                        </p:attrNameLst>
                                      </p:cBhvr>
                                      <p:to>
                                        <p:strVal val="visible"/>
                                      </p:to>
                                    </p:set>
                                  </p:childTnLst>
                                </p:cTn>
                              </p:par>
                              <p:par>
                                <p:cTn id="19" presetID="1" presetClass="entr" fill="hold" nodeType="withEffect">
                                  <p:stCondLst>
                                    <p:cond delay="0"/>
                                  </p:stCondLst>
                                  <p:childTnLst>
                                    <p:set>
                                      <p:cBhvr>
                                        <p:cTn id="20" dur="1" fill="hold">
                                          <p:stCondLst>
                                            <p:cond delay="0"/>
                                          </p:stCondLst>
                                        </p:cTn>
                                        <p:tgtEl>
                                          <p:spTgt spid="10">
                                            <p:txEl>
                                              <p:pRg st="7" end="7"/>
                                            </p:txEl>
                                          </p:spTgt>
                                        </p:tgtEl>
                                        <p:attrNameLst>
                                          <p:attrName>style.visibility</p:attrName>
                                        </p:attrNameLst>
                                      </p:cBhvr>
                                      <p:to>
                                        <p:strVal val="visible"/>
                                      </p:to>
                                    </p:set>
                                  </p:childTnLst>
                                </p:cTn>
                              </p:par>
                              <p:par>
                                <p:cTn id="21" presetID="1" presetClass="entr" fill="hold" nodeType="withEffect">
                                  <p:stCondLst>
                                    <p:cond delay="0"/>
                                  </p:stCondLst>
                                  <p:childTnLst>
                                    <p:set>
                                      <p:cBhvr>
                                        <p:cTn id="22" dur="1" fill="hold">
                                          <p:stCondLst>
                                            <p:cond delay="0"/>
                                          </p:stCondLst>
                                        </p:cTn>
                                        <p:tgtEl>
                                          <p:spTgt spid="10">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 name="PlaceHolder 1"/>
          <p:cNvSpPr>
            <a:spLocks noGrp="1"/>
          </p:cNvSpPr>
          <p:nvPr>
            <p:ph type="title"/>
          </p:nvPr>
        </p:nvSpPr>
        <p:spPr>
          <a:xfrm>
            <a:off x="585359" y="93981"/>
            <a:ext cx="7886520" cy="993960"/>
          </a:xfrm>
          <a:prstGeom prst="rect">
            <a:avLst/>
          </a:prstGeom>
          <a:noFill/>
          <a:ln w="0">
            <a:noFill/>
          </a:ln>
        </p:spPr>
        <p:txBody>
          <a:bodyPr lIns="68400" tIns="34200" rIns="68400" bIns="34200" anchor="ctr">
            <a:noAutofit/>
          </a:bodyPr>
          <a:lstStyle/>
          <a:p>
            <a:pPr indent="0" defTabSz="685800">
              <a:lnSpc>
                <a:spcPct val="90000"/>
              </a:lnSpc>
              <a:buNone/>
            </a:pPr>
            <a:r>
              <a:rPr lang="nl-NL" sz="3600" kern="100" dirty="0">
                <a:effectLst/>
                <a:latin typeface="Aptos"/>
                <a:ea typeface="Aptos"/>
                <a:cs typeface="Times New Roman" panose="02020603050405020304" pitchFamily="18" charset="0"/>
              </a:rPr>
              <a:t>Usb-problemen</a:t>
            </a:r>
            <a:endParaRPr lang="nl-NL" sz="3300" b="0" strike="noStrike" spc="-1" dirty="0">
              <a:solidFill>
                <a:schemeClr val="dk1"/>
              </a:solidFill>
              <a:latin typeface="Calibri"/>
            </a:endParaRPr>
          </a:p>
        </p:txBody>
      </p:sp>
      <p:sp>
        <p:nvSpPr>
          <p:cNvPr id="2" name="Tekstvak 1">
            <a:extLst>
              <a:ext uri="{FF2B5EF4-FFF2-40B4-BE49-F238E27FC236}">
                <a16:creationId xmlns:a16="http://schemas.microsoft.com/office/drawing/2014/main" id="{BAA247FF-D75A-437C-965E-BA2746741239}"/>
              </a:ext>
            </a:extLst>
          </p:cNvPr>
          <p:cNvSpPr txBox="1"/>
          <p:nvPr/>
        </p:nvSpPr>
        <p:spPr>
          <a:xfrm>
            <a:off x="149973" y="4529084"/>
            <a:ext cx="435386" cy="369332"/>
          </a:xfrm>
          <a:prstGeom prst="rect">
            <a:avLst/>
          </a:prstGeom>
          <a:noFill/>
        </p:spPr>
        <p:txBody>
          <a:bodyPr wrap="square" rtlCol="0">
            <a:spAutoFit/>
          </a:bodyPr>
          <a:lstStyle/>
          <a:p>
            <a:r>
              <a:rPr lang="nl-NL" dirty="0"/>
              <a:t>13</a:t>
            </a:r>
          </a:p>
        </p:txBody>
      </p:sp>
      <p:pic>
        <p:nvPicPr>
          <p:cNvPr id="6" name="Afbeelding 5">
            <a:extLst>
              <a:ext uri="{FF2B5EF4-FFF2-40B4-BE49-F238E27FC236}">
                <a16:creationId xmlns:a16="http://schemas.microsoft.com/office/drawing/2014/main" id="{F9D18C97-1CD3-4C54-9EAE-4CFE789635B9}"/>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42925" y="4713750"/>
            <a:ext cx="1871663" cy="335769"/>
          </a:xfrm>
          <a:prstGeom prst="rect">
            <a:avLst/>
          </a:prstGeom>
        </p:spPr>
      </p:pic>
      <p:sp>
        <p:nvSpPr>
          <p:cNvPr id="8" name="PlaceHolder 2">
            <a:extLst>
              <a:ext uri="{FF2B5EF4-FFF2-40B4-BE49-F238E27FC236}">
                <a16:creationId xmlns:a16="http://schemas.microsoft.com/office/drawing/2014/main" id="{C13F415A-CB46-4810-B9FB-9AD63665D094}"/>
              </a:ext>
            </a:extLst>
          </p:cNvPr>
          <p:cNvSpPr>
            <a:spLocks noGrp="1"/>
          </p:cNvSpPr>
          <p:nvPr>
            <p:ph/>
          </p:nvPr>
        </p:nvSpPr>
        <p:spPr>
          <a:xfrm>
            <a:off x="600027" y="1087941"/>
            <a:ext cx="4504536" cy="2157677"/>
          </a:xfrm>
          <a:prstGeom prst="rect">
            <a:avLst/>
          </a:prstGeom>
          <a:noFill/>
          <a:ln w="0">
            <a:noFill/>
          </a:ln>
        </p:spPr>
        <p:txBody>
          <a:bodyPr lIns="68400" tIns="34200" rIns="68400" bIns="34200" anchor="t">
            <a:noAutofit/>
          </a:bodyPr>
          <a:lstStyle/>
          <a:p>
            <a:pPr marL="324000" indent="-336960" defTabSz="685800">
              <a:lnSpc>
                <a:spcPct val="90000"/>
              </a:lnSpc>
              <a:spcBef>
                <a:spcPts val="751"/>
              </a:spcBef>
              <a:buSzPct val="100000"/>
              <a:buBlip>
                <a:blip r:embed="rId4"/>
              </a:buBlip>
              <a:tabLst>
                <a:tab pos="0" algn="l"/>
              </a:tabLst>
            </a:pPr>
            <a:r>
              <a:rPr lang="nl-NL" sz="2000" b="0" strike="noStrike" spc="-1" dirty="0">
                <a:solidFill>
                  <a:schemeClr val="dk1"/>
                </a:solidFill>
                <a:latin typeface="Trebuchet MS"/>
              </a:rPr>
              <a:t>Apparaat.</a:t>
            </a:r>
          </a:p>
          <a:p>
            <a:pPr marL="324000" indent="-336960" defTabSz="685800">
              <a:lnSpc>
                <a:spcPct val="90000"/>
              </a:lnSpc>
              <a:spcBef>
                <a:spcPts val="751"/>
              </a:spcBef>
              <a:buSzPct val="100000"/>
              <a:buBlip>
                <a:blip r:embed="rId4"/>
              </a:buBlip>
              <a:tabLst>
                <a:tab pos="0" algn="l"/>
              </a:tabLst>
            </a:pPr>
            <a:r>
              <a:rPr lang="nl-NL" sz="2000" spc="-1" dirty="0">
                <a:solidFill>
                  <a:schemeClr val="dk1"/>
                </a:solidFill>
                <a:latin typeface="Trebuchet MS"/>
              </a:rPr>
              <a:t>Bekabeling met aansluiting.</a:t>
            </a:r>
          </a:p>
          <a:p>
            <a:pPr marL="324000" indent="-336960" defTabSz="685800">
              <a:lnSpc>
                <a:spcPct val="90000"/>
              </a:lnSpc>
              <a:spcBef>
                <a:spcPts val="751"/>
              </a:spcBef>
              <a:buSzPct val="100000"/>
              <a:buBlip>
                <a:blip r:embed="rId4"/>
              </a:buBlip>
              <a:tabLst>
                <a:tab pos="0" algn="l"/>
              </a:tabLst>
            </a:pPr>
            <a:r>
              <a:rPr lang="nl-NL" sz="2000" spc="-1" dirty="0">
                <a:solidFill>
                  <a:schemeClr val="dk1"/>
                </a:solidFill>
                <a:latin typeface="Trebuchet MS"/>
              </a:rPr>
              <a:t>Drivers via apparatenbeheer</a:t>
            </a:r>
            <a:endParaRPr lang="nl-NL" sz="2000" b="0" strike="noStrike" spc="-1" dirty="0">
              <a:solidFill>
                <a:schemeClr val="dk1"/>
              </a:solidFill>
              <a:latin typeface="Trebuchet MS"/>
            </a:endParaRPr>
          </a:p>
          <a:p>
            <a:pPr marL="324000" indent="-336960" defTabSz="685800">
              <a:lnSpc>
                <a:spcPct val="90000"/>
              </a:lnSpc>
              <a:spcBef>
                <a:spcPts val="751"/>
              </a:spcBef>
              <a:buSzPct val="100000"/>
              <a:buBlip>
                <a:blip r:embed="rId4"/>
              </a:buBlip>
              <a:tabLst>
                <a:tab pos="0" algn="l"/>
              </a:tabLst>
            </a:pPr>
            <a:r>
              <a:rPr lang="nl-NL" sz="2000" spc="-1" dirty="0">
                <a:solidFill>
                  <a:schemeClr val="dk1"/>
                </a:solidFill>
                <a:latin typeface="Trebuchet MS"/>
              </a:rPr>
              <a:t>Oppervlakte scan.</a:t>
            </a:r>
          </a:p>
          <a:p>
            <a:pPr marL="324000" indent="-336960" defTabSz="685800">
              <a:lnSpc>
                <a:spcPct val="90000"/>
              </a:lnSpc>
              <a:spcBef>
                <a:spcPts val="751"/>
              </a:spcBef>
              <a:buSzPct val="100000"/>
              <a:buBlip>
                <a:blip r:embed="rId4"/>
              </a:buBlip>
              <a:tabLst>
                <a:tab pos="0" algn="l"/>
              </a:tabLst>
            </a:pPr>
            <a:r>
              <a:rPr lang="nl-NL" sz="2000" spc="-1" dirty="0" err="1">
                <a:solidFill>
                  <a:schemeClr val="dk1"/>
                </a:solidFill>
                <a:latin typeface="Trebuchet MS"/>
              </a:rPr>
              <a:t>Glary</a:t>
            </a:r>
            <a:r>
              <a:rPr lang="nl-NL" sz="2000" spc="-1" dirty="0">
                <a:solidFill>
                  <a:schemeClr val="dk1"/>
                </a:solidFill>
                <a:latin typeface="Trebuchet MS"/>
              </a:rPr>
              <a:t> en </a:t>
            </a:r>
            <a:r>
              <a:rPr lang="nl-NL" sz="2000" spc="-1" dirty="0" err="1">
                <a:solidFill>
                  <a:schemeClr val="dk1"/>
                </a:solidFill>
                <a:latin typeface="Trebuchet MS"/>
              </a:rPr>
              <a:t>Easeus</a:t>
            </a:r>
            <a:r>
              <a:rPr lang="nl-NL" sz="2000" spc="-1" dirty="0">
                <a:solidFill>
                  <a:schemeClr val="dk1"/>
                </a:solidFill>
                <a:latin typeface="Trebuchet MS"/>
              </a:rPr>
              <a:t> </a:t>
            </a:r>
            <a:r>
              <a:rPr lang="nl-NL" sz="2000" spc="-1" dirty="0" err="1">
                <a:solidFill>
                  <a:schemeClr val="dk1"/>
                </a:solidFill>
                <a:latin typeface="Trebuchet MS"/>
              </a:rPr>
              <a:t>Partition</a:t>
            </a:r>
            <a:r>
              <a:rPr lang="nl-NL" sz="2000" spc="-1" dirty="0">
                <a:solidFill>
                  <a:schemeClr val="dk1"/>
                </a:solidFill>
                <a:latin typeface="Trebuchet MS"/>
              </a:rPr>
              <a:t> master</a:t>
            </a:r>
          </a:p>
          <a:p>
            <a:pPr marL="324000" indent="-336960" defTabSz="685800">
              <a:lnSpc>
                <a:spcPct val="90000"/>
              </a:lnSpc>
              <a:spcBef>
                <a:spcPts val="751"/>
              </a:spcBef>
              <a:buSzPct val="100000"/>
              <a:buBlip>
                <a:blip r:embed="rId4"/>
              </a:buBlip>
              <a:tabLst>
                <a:tab pos="0" algn="l"/>
              </a:tabLst>
            </a:pPr>
            <a:r>
              <a:rPr lang="nl-NL" sz="2000" spc="-1" dirty="0">
                <a:solidFill>
                  <a:schemeClr val="dk1"/>
                </a:solidFill>
                <a:latin typeface="Trebuchet MS"/>
              </a:rPr>
              <a:t>Indeling in </a:t>
            </a:r>
            <a:r>
              <a:rPr lang="nl-NL" sz="2000" spc="-1" dirty="0" err="1">
                <a:solidFill>
                  <a:schemeClr val="dk1"/>
                </a:solidFill>
                <a:latin typeface="Trebuchet MS"/>
              </a:rPr>
              <a:t>exFat</a:t>
            </a:r>
            <a:r>
              <a:rPr lang="nl-NL" sz="2000" spc="-1" dirty="0">
                <a:solidFill>
                  <a:schemeClr val="dk1"/>
                </a:solidFill>
                <a:latin typeface="Trebuchet MS"/>
              </a:rPr>
              <a:t>, Fat32 of NTFS. </a:t>
            </a:r>
          </a:p>
          <a:p>
            <a:pPr marL="324000" indent="-336960" defTabSz="685800">
              <a:lnSpc>
                <a:spcPct val="90000"/>
              </a:lnSpc>
              <a:spcBef>
                <a:spcPts val="751"/>
              </a:spcBef>
              <a:buSzPct val="100000"/>
              <a:buBlip>
                <a:blip r:embed="rId4"/>
              </a:buBlip>
              <a:tabLst>
                <a:tab pos="0" algn="l"/>
              </a:tabLst>
            </a:pPr>
            <a:r>
              <a:rPr lang="nl-NL" sz="2000" b="0" strike="noStrike" spc="-1" dirty="0" err="1">
                <a:solidFill>
                  <a:schemeClr val="dk1"/>
                </a:solidFill>
                <a:latin typeface="Trebuchet MS"/>
              </a:rPr>
              <a:t>Sd</a:t>
            </a:r>
            <a:r>
              <a:rPr lang="nl-NL" sz="2000" b="0" strike="noStrike" spc="-1" dirty="0">
                <a:solidFill>
                  <a:schemeClr val="dk1"/>
                </a:solidFill>
                <a:latin typeface="Trebuchet MS"/>
              </a:rPr>
              <a:t> kaarten en Micro kaarten</a:t>
            </a:r>
          </a:p>
        </p:txBody>
      </p:sp>
      <p:pic>
        <p:nvPicPr>
          <p:cNvPr id="4" name="Afbeelding 3">
            <a:extLst>
              <a:ext uri="{FF2B5EF4-FFF2-40B4-BE49-F238E27FC236}">
                <a16:creationId xmlns:a16="http://schemas.microsoft.com/office/drawing/2014/main" id="{57F5F524-0313-4D6A-9A43-BC8F44359B60}"/>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462630" y="249741"/>
            <a:ext cx="3096011" cy="4644017"/>
          </a:xfrm>
          <a:prstGeom prst="rect">
            <a:avLst/>
          </a:prstGeom>
        </p:spPr>
      </p:pic>
    </p:spTree>
    <p:extLst>
      <p:ext uri="{BB962C8B-B14F-4D97-AF65-F5344CB8AC3E}">
        <p14:creationId xmlns:p14="http://schemas.microsoft.com/office/powerpoint/2010/main" val="2741233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fill="hold" nodeType="with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childTnLst>
                                </p:cTn>
                              </p:par>
                              <p:par>
                                <p:cTn id="7" presetID="1" presetClass="entr" fill="hold" nodeType="withEffect">
                                  <p:stCondLst>
                                    <p:cond delay="0"/>
                                  </p:stCondLst>
                                  <p:childTnLst>
                                    <p:set>
                                      <p:cBhvr>
                                        <p:cTn id="8" dur="1" fill="hold">
                                          <p:stCondLst>
                                            <p:cond delay="0"/>
                                          </p:stCondLst>
                                        </p:cTn>
                                        <p:tgtEl>
                                          <p:spTgt spid="8">
                                            <p:txEl>
                                              <p:pRg st="1" end="1"/>
                                            </p:txEl>
                                          </p:spTgt>
                                        </p:tgtEl>
                                        <p:attrNameLst>
                                          <p:attrName>style.visibility</p:attrName>
                                        </p:attrNameLst>
                                      </p:cBhvr>
                                      <p:to>
                                        <p:strVal val="visible"/>
                                      </p:to>
                                    </p:set>
                                  </p:childTnLst>
                                </p:cTn>
                              </p:par>
                              <p:par>
                                <p:cTn id="9" presetID="1" presetClass="entr" fill="hold" nodeType="withEffect">
                                  <p:stCondLst>
                                    <p:cond delay="0"/>
                                  </p:stCondLst>
                                  <p:childTnLst>
                                    <p:set>
                                      <p:cBhvr>
                                        <p:cTn id="10" dur="1" fill="hold">
                                          <p:stCondLst>
                                            <p:cond delay="0"/>
                                          </p:stCondLst>
                                        </p:cTn>
                                        <p:tgtEl>
                                          <p:spTgt spid="8">
                                            <p:txEl>
                                              <p:pRg st="2" end="2"/>
                                            </p:txEl>
                                          </p:spTgt>
                                        </p:tgtEl>
                                        <p:attrNameLst>
                                          <p:attrName>style.visibility</p:attrName>
                                        </p:attrNameLst>
                                      </p:cBhvr>
                                      <p:to>
                                        <p:strVal val="visible"/>
                                      </p:to>
                                    </p:set>
                                  </p:childTnLst>
                                </p:cTn>
                              </p:par>
                              <p:par>
                                <p:cTn id="11" presetID="1" presetClass="entr" fill="hold" nodeType="withEffect">
                                  <p:stCondLst>
                                    <p:cond delay="0"/>
                                  </p:stCondLst>
                                  <p:childTnLst>
                                    <p:set>
                                      <p:cBhvr>
                                        <p:cTn id="12" dur="1" fill="hold">
                                          <p:stCondLst>
                                            <p:cond delay="0"/>
                                          </p:stCondLst>
                                        </p:cTn>
                                        <p:tgtEl>
                                          <p:spTgt spid="8">
                                            <p:txEl>
                                              <p:pRg st="3" end="3"/>
                                            </p:txEl>
                                          </p:spTgt>
                                        </p:tgtEl>
                                        <p:attrNameLst>
                                          <p:attrName>style.visibility</p:attrName>
                                        </p:attrNameLst>
                                      </p:cBhvr>
                                      <p:to>
                                        <p:strVal val="visible"/>
                                      </p:to>
                                    </p:set>
                                  </p:childTnLst>
                                </p:cTn>
                              </p:par>
                              <p:par>
                                <p:cTn id="13" presetID="1" presetClass="entr" fill="hold" nodeType="withEffect">
                                  <p:stCondLst>
                                    <p:cond delay="0"/>
                                  </p:stCondLst>
                                  <p:childTnLst>
                                    <p:set>
                                      <p:cBhvr>
                                        <p:cTn id="14" dur="1" fill="hold">
                                          <p:stCondLst>
                                            <p:cond delay="0"/>
                                          </p:stCondLst>
                                        </p:cTn>
                                        <p:tgtEl>
                                          <p:spTgt spid="8">
                                            <p:txEl>
                                              <p:pRg st="4" end="4"/>
                                            </p:txEl>
                                          </p:spTgt>
                                        </p:tgtEl>
                                        <p:attrNameLst>
                                          <p:attrName>style.visibility</p:attrName>
                                        </p:attrNameLst>
                                      </p:cBhvr>
                                      <p:to>
                                        <p:strVal val="visible"/>
                                      </p:to>
                                    </p:set>
                                  </p:childTnLst>
                                </p:cTn>
                              </p:par>
                              <p:par>
                                <p:cTn id="15" presetID="1" presetClass="entr" fill="hold" nodeType="withEffect">
                                  <p:stCondLst>
                                    <p:cond delay="0"/>
                                  </p:stCondLst>
                                  <p:childTnLst>
                                    <p:set>
                                      <p:cBhvr>
                                        <p:cTn id="16" dur="1" fill="hold">
                                          <p:stCondLst>
                                            <p:cond delay="0"/>
                                          </p:stCondLst>
                                        </p:cTn>
                                        <p:tgtEl>
                                          <p:spTgt spid="8">
                                            <p:txEl>
                                              <p:pRg st="5" end="5"/>
                                            </p:txEl>
                                          </p:spTgt>
                                        </p:tgtEl>
                                        <p:attrNameLst>
                                          <p:attrName>style.visibility</p:attrName>
                                        </p:attrNameLst>
                                      </p:cBhvr>
                                      <p:to>
                                        <p:strVal val="visible"/>
                                      </p:to>
                                    </p:set>
                                  </p:childTnLst>
                                </p:cTn>
                              </p:par>
                              <p:par>
                                <p:cTn id="17" presetID="1" presetClass="entr" fill="hold" nodeType="withEffect">
                                  <p:stCondLst>
                                    <p:cond delay="0"/>
                                  </p:stCondLst>
                                  <p:childTnLst>
                                    <p:set>
                                      <p:cBhvr>
                                        <p:cTn id="18" dur="1" fill="hold">
                                          <p:stCondLst>
                                            <p:cond delay="0"/>
                                          </p:stCondLst>
                                        </p:cTn>
                                        <p:tgtEl>
                                          <p:spTgt spid="8">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 name="PlaceHolder 1"/>
          <p:cNvSpPr>
            <a:spLocks noGrp="1"/>
          </p:cNvSpPr>
          <p:nvPr>
            <p:ph type="title"/>
          </p:nvPr>
        </p:nvSpPr>
        <p:spPr>
          <a:xfrm>
            <a:off x="3637816" y="305633"/>
            <a:ext cx="4029075" cy="612139"/>
          </a:xfrm>
          <a:prstGeom prst="rect">
            <a:avLst/>
          </a:prstGeom>
          <a:noFill/>
          <a:ln w="0">
            <a:noFill/>
          </a:ln>
        </p:spPr>
        <p:txBody>
          <a:bodyPr lIns="68400" tIns="34200" rIns="68400" bIns="34200" anchor="ctr">
            <a:noAutofit/>
          </a:bodyPr>
          <a:lstStyle/>
          <a:p>
            <a:pPr indent="0" defTabSz="685800">
              <a:lnSpc>
                <a:spcPct val="90000"/>
              </a:lnSpc>
              <a:buNone/>
            </a:pPr>
            <a:r>
              <a:rPr lang="nl-NL" sz="3300" b="0" strike="noStrike" spc="-1" dirty="0" err="1">
                <a:solidFill>
                  <a:schemeClr val="dk1"/>
                </a:solidFill>
                <a:latin typeface="Trebuchet MS"/>
              </a:rPr>
              <a:t>Adware</a:t>
            </a:r>
            <a:r>
              <a:rPr lang="nl-NL" sz="3300" b="0" strike="noStrike" spc="-1" dirty="0">
                <a:solidFill>
                  <a:schemeClr val="dk1"/>
                </a:solidFill>
                <a:latin typeface="Trebuchet MS"/>
              </a:rPr>
              <a:t> </a:t>
            </a:r>
            <a:r>
              <a:rPr lang="nl-NL" sz="3300" spc="-1" dirty="0">
                <a:solidFill>
                  <a:schemeClr val="dk1"/>
                </a:solidFill>
                <a:latin typeface="Trebuchet MS"/>
              </a:rPr>
              <a:t>en </a:t>
            </a:r>
            <a:r>
              <a:rPr lang="nl-NL" sz="3300" b="0" strike="noStrike" spc="-1" dirty="0">
                <a:solidFill>
                  <a:schemeClr val="dk1"/>
                </a:solidFill>
                <a:latin typeface="Trebuchet MS"/>
              </a:rPr>
              <a:t>malware</a:t>
            </a:r>
            <a:endParaRPr lang="nl-NL" sz="3300" b="0" strike="noStrike" spc="-1" dirty="0">
              <a:solidFill>
                <a:schemeClr val="dk1"/>
              </a:solidFill>
              <a:latin typeface="Calibri"/>
            </a:endParaRPr>
          </a:p>
        </p:txBody>
      </p:sp>
      <p:sp>
        <p:nvSpPr>
          <p:cNvPr id="2" name="Tekstvak 1">
            <a:extLst>
              <a:ext uri="{FF2B5EF4-FFF2-40B4-BE49-F238E27FC236}">
                <a16:creationId xmlns:a16="http://schemas.microsoft.com/office/drawing/2014/main" id="{2A2DC1DF-5128-411C-BEC9-99F5E8A29F00}"/>
              </a:ext>
            </a:extLst>
          </p:cNvPr>
          <p:cNvSpPr txBox="1"/>
          <p:nvPr/>
        </p:nvSpPr>
        <p:spPr>
          <a:xfrm>
            <a:off x="157161" y="4512302"/>
            <a:ext cx="498293" cy="369332"/>
          </a:xfrm>
          <a:prstGeom prst="rect">
            <a:avLst/>
          </a:prstGeom>
          <a:noFill/>
        </p:spPr>
        <p:txBody>
          <a:bodyPr wrap="square" rtlCol="0">
            <a:spAutoFit/>
          </a:bodyPr>
          <a:lstStyle/>
          <a:p>
            <a:r>
              <a:rPr lang="nl-NL" dirty="0"/>
              <a:t>14</a:t>
            </a:r>
          </a:p>
        </p:txBody>
      </p:sp>
      <p:pic>
        <p:nvPicPr>
          <p:cNvPr id="8" name="Afbeelding 7">
            <a:extLst>
              <a:ext uri="{FF2B5EF4-FFF2-40B4-BE49-F238E27FC236}">
                <a16:creationId xmlns:a16="http://schemas.microsoft.com/office/drawing/2014/main" id="{42A78DC0-B820-4478-87D4-908B424315E6}"/>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42925" y="4713750"/>
            <a:ext cx="1871663" cy="335769"/>
          </a:xfrm>
          <a:prstGeom prst="rect">
            <a:avLst/>
          </a:prstGeom>
        </p:spPr>
      </p:pic>
      <p:sp>
        <p:nvSpPr>
          <p:cNvPr id="9" name="PlaceHolder 2">
            <a:extLst>
              <a:ext uri="{FF2B5EF4-FFF2-40B4-BE49-F238E27FC236}">
                <a16:creationId xmlns:a16="http://schemas.microsoft.com/office/drawing/2014/main" id="{A4018205-C208-4A8F-92FF-D2773C7E0E0D}"/>
              </a:ext>
            </a:extLst>
          </p:cNvPr>
          <p:cNvSpPr>
            <a:spLocks noGrp="1"/>
          </p:cNvSpPr>
          <p:nvPr>
            <p:ph/>
          </p:nvPr>
        </p:nvSpPr>
        <p:spPr>
          <a:xfrm>
            <a:off x="3637816" y="1016182"/>
            <a:ext cx="5928213" cy="3111135"/>
          </a:xfrm>
          <a:prstGeom prst="rect">
            <a:avLst/>
          </a:prstGeom>
          <a:noFill/>
          <a:ln w="0">
            <a:noFill/>
          </a:ln>
        </p:spPr>
        <p:txBody>
          <a:bodyPr lIns="68400" tIns="34200" rIns="68400" bIns="34200" anchor="t">
            <a:noAutofit/>
          </a:bodyPr>
          <a:lstStyle/>
          <a:p>
            <a:pPr marL="324000" indent="-336960" defTabSz="685800">
              <a:lnSpc>
                <a:spcPct val="90000"/>
              </a:lnSpc>
              <a:spcBef>
                <a:spcPts val="751"/>
              </a:spcBef>
              <a:buNone/>
              <a:tabLst>
                <a:tab pos="0" algn="l"/>
              </a:tabLst>
            </a:pPr>
            <a:r>
              <a:rPr lang="nl-NL" sz="2000" spc="-1" dirty="0">
                <a:solidFill>
                  <a:schemeClr val="dk1"/>
                </a:solidFill>
                <a:latin typeface="Trebuchet MS"/>
              </a:rPr>
              <a:t>Reclame pop-ups verwijderen en voorkomen:</a:t>
            </a:r>
          </a:p>
          <a:p>
            <a:pPr marL="324000" indent="-336960" defTabSz="685800">
              <a:lnSpc>
                <a:spcPct val="90000"/>
              </a:lnSpc>
              <a:spcBef>
                <a:spcPts val="751"/>
              </a:spcBef>
              <a:buSzPct val="100000"/>
              <a:buBlip>
                <a:blip r:embed="rId4"/>
              </a:buBlip>
              <a:tabLst>
                <a:tab pos="0" algn="l"/>
              </a:tabLst>
            </a:pPr>
            <a:r>
              <a:rPr lang="nl-NL" sz="2000" spc="-1" dirty="0">
                <a:solidFill>
                  <a:schemeClr val="dk1"/>
                </a:solidFill>
                <a:latin typeface="Trebuchet MS"/>
              </a:rPr>
              <a:t>Uitgebreide virusscan uitvoeren.</a:t>
            </a:r>
            <a:endParaRPr lang="nl-NL" sz="2000" b="0" strike="noStrike" spc="-1" dirty="0">
              <a:solidFill>
                <a:schemeClr val="dk1"/>
              </a:solidFill>
              <a:latin typeface="Trebuchet MS"/>
            </a:endParaRPr>
          </a:p>
          <a:p>
            <a:pPr marL="324000" indent="-336960" defTabSz="685800">
              <a:lnSpc>
                <a:spcPct val="90000"/>
              </a:lnSpc>
              <a:spcBef>
                <a:spcPts val="751"/>
              </a:spcBef>
              <a:buSzPct val="100000"/>
              <a:buBlip>
                <a:blip r:embed="rId4"/>
              </a:buBlip>
              <a:tabLst>
                <a:tab pos="0" algn="l"/>
              </a:tabLst>
            </a:pPr>
            <a:r>
              <a:rPr lang="nl-NL" sz="2000" spc="-1" dirty="0">
                <a:solidFill>
                  <a:schemeClr val="dk1"/>
                </a:solidFill>
                <a:latin typeface="Trebuchet MS"/>
              </a:rPr>
              <a:t>Gebruiken van Malwarebytes en </a:t>
            </a:r>
            <a:r>
              <a:rPr lang="nl-NL" sz="2000" spc="-1" dirty="0" err="1">
                <a:solidFill>
                  <a:schemeClr val="dk1"/>
                </a:solidFill>
                <a:latin typeface="Trebuchet MS"/>
              </a:rPr>
              <a:t>AdwCleaner</a:t>
            </a:r>
            <a:r>
              <a:rPr lang="nl-NL" sz="2000" spc="-1" dirty="0">
                <a:solidFill>
                  <a:schemeClr val="dk1"/>
                </a:solidFill>
                <a:latin typeface="Trebuchet MS"/>
              </a:rPr>
              <a:t>.</a:t>
            </a:r>
          </a:p>
          <a:p>
            <a:pPr marL="324000" indent="-336960" defTabSz="685800">
              <a:lnSpc>
                <a:spcPct val="90000"/>
              </a:lnSpc>
              <a:spcBef>
                <a:spcPts val="751"/>
              </a:spcBef>
              <a:buSzPct val="100000"/>
              <a:buBlip>
                <a:blip r:embed="rId4"/>
              </a:buBlip>
              <a:tabLst>
                <a:tab pos="0" algn="l"/>
              </a:tabLst>
            </a:pPr>
            <a:r>
              <a:rPr lang="nl-NL" sz="2000" spc="-1" dirty="0">
                <a:solidFill>
                  <a:schemeClr val="dk1"/>
                </a:solidFill>
                <a:latin typeface="Trebuchet MS"/>
              </a:rPr>
              <a:t>Extensies nakijken op onbekende extensies.</a:t>
            </a:r>
          </a:p>
          <a:p>
            <a:pPr marL="324000" indent="-336960" defTabSz="685800">
              <a:lnSpc>
                <a:spcPct val="90000"/>
              </a:lnSpc>
              <a:spcBef>
                <a:spcPts val="751"/>
              </a:spcBef>
              <a:buSzPct val="100000"/>
              <a:buBlip>
                <a:blip r:embed="rId4"/>
              </a:buBlip>
              <a:tabLst>
                <a:tab pos="0" algn="l"/>
              </a:tabLst>
            </a:pPr>
            <a:r>
              <a:rPr lang="nl-NL" sz="2000" spc="-1" dirty="0">
                <a:solidFill>
                  <a:schemeClr val="dk1"/>
                </a:solidFill>
                <a:latin typeface="Trebuchet MS"/>
              </a:rPr>
              <a:t>Browser instellingen resetten.</a:t>
            </a:r>
          </a:p>
          <a:p>
            <a:pPr marL="324000" indent="-336960" defTabSz="685800">
              <a:lnSpc>
                <a:spcPct val="90000"/>
              </a:lnSpc>
              <a:spcBef>
                <a:spcPts val="751"/>
              </a:spcBef>
              <a:buSzPct val="100000"/>
              <a:buBlip>
                <a:blip r:embed="rId4"/>
              </a:buBlip>
              <a:tabLst>
                <a:tab pos="0" algn="l"/>
              </a:tabLst>
            </a:pPr>
            <a:r>
              <a:rPr lang="nl-NL" sz="2000" spc="-1" dirty="0">
                <a:solidFill>
                  <a:schemeClr val="dk1"/>
                </a:solidFill>
                <a:latin typeface="Trebuchet MS"/>
              </a:rPr>
              <a:t>Toevoegen van </a:t>
            </a:r>
            <a:r>
              <a:rPr lang="nl-NL" sz="2000" spc="-1" dirty="0" err="1">
                <a:solidFill>
                  <a:schemeClr val="dk1"/>
                </a:solidFill>
                <a:latin typeface="Trebuchet MS"/>
              </a:rPr>
              <a:t>Adblokker</a:t>
            </a:r>
            <a:r>
              <a:rPr lang="nl-NL" sz="2000" spc="-1" dirty="0">
                <a:solidFill>
                  <a:schemeClr val="dk1"/>
                </a:solidFill>
                <a:latin typeface="Trebuchet MS"/>
              </a:rPr>
              <a:t> en </a:t>
            </a:r>
            <a:r>
              <a:rPr lang="nl-NL" sz="2000" spc="-1" dirty="0" err="1">
                <a:solidFill>
                  <a:schemeClr val="dk1"/>
                </a:solidFill>
                <a:latin typeface="Trebuchet MS"/>
              </a:rPr>
              <a:t>Ghostery</a:t>
            </a:r>
            <a:r>
              <a:rPr lang="nl-NL" sz="2000" spc="-1" dirty="0">
                <a:solidFill>
                  <a:schemeClr val="dk1"/>
                </a:solidFill>
                <a:latin typeface="Trebuchet MS"/>
              </a:rPr>
              <a:t>.</a:t>
            </a:r>
          </a:p>
          <a:p>
            <a:pPr marL="324000" indent="-336960" defTabSz="685800">
              <a:lnSpc>
                <a:spcPct val="90000"/>
              </a:lnSpc>
              <a:spcBef>
                <a:spcPts val="751"/>
              </a:spcBef>
              <a:buSzPct val="100000"/>
              <a:buBlip>
                <a:blip r:embed="rId4"/>
              </a:buBlip>
              <a:tabLst>
                <a:tab pos="0" algn="l"/>
              </a:tabLst>
            </a:pPr>
            <a:r>
              <a:rPr lang="nl-NL" sz="2000" spc="-1" dirty="0">
                <a:solidFill>
                  <a:schemeClr val="dk1"/>
                </a:solidFill>
                <a:latin typeface="Trebuchet MS"/>
              </a:rPr>
              <a:t>Meldingen en niet storen op “uit” zetten </a:t>
            </a:r>
          </a:p>
          <a:p>
            <a:pPr marL="324000" indent="-336960" defTabSz="685800">
              <a:lnSpc>
                <a:spcPct val="90000"/>
              </a:lnSpc>
              <a:spcBef>
                <a:spcPts val="751"/>
              </a:spcBef>
              <a:buSzPct val="100000"/>
              <a:buBlip>
                <a:blip r:embed="rId4"/>
              </a:buBlip>
              <a:tabLst>
                <a:tab pos="0" algn="l"/>
              </a:tabLst>
            </a:pPr>
            <a:r>
              <a:rPr lang="nl-NL" sz="2000" spc="-1" dirty="0">
                <a:solidFill>
                  <a:schemeClr val="dk1"/>
                </a:solidFill>
                <a:latin typeface="Trebuchet MS"/>
              </a:rPr>
              <a:t>In register zoeken en verwijderen </a:t>
            </a:r>
          </a:p>
          <a:p>
            <a:pPr marL="324000" indent="-336960" defTabSz="685800">
              <a:lnSpc>
                <a:spcPct val="90000"/>
              </a:lnSpc>
              <a:spcBef>
                <a:spcPts val="751"/>
              </a:spcBef>
              <a:buSzPct val="100000"/>
              <a:buBlip>
                <a:blip r:embed="rId4"/>
              </a:buBlip>
              <a:tabLst>
                <a:tab pos="0" algn="l"/>
              </a:tabLst>
            </a:pPr>
            <a:endParaRPr lang="nl-NL" sz="2000" b="0" strike="noStrike" spc="-1" dirty="0">
              <a:solidFill>
                <a:schemeClr val="dk1"/>
              </a:solidFill>
              <a:latin typeface="Trebuchet MS"/>
            </a:endParaRPr>
          </a:p>
        </p:txBody>
      </p:sp>
      <p:pic>
        <p:nvPicPr>
          <p:cNvPr id="18" name="Afbeelding 17">
            <a:extLst>
              <a:ext uri="{FF2B5EF4-FFF2-40B4-BE49-F238E27FC236}">
                <a16:creationId xmlns:a16="http://schemas.microsoft.com/office/drawing/2014/main" id="{892AC2DF-A6AF-46AF-924A-0302A027C67A}"/>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57161" y="93982"/>
            <a:ext cx="1319948" cy="1506364"/>
          </a:xfrm>
          <a:prstGeom prst="rect">
            <a:avLst/>
          </a:prstGeom>
        </p:spPr>
      </p:pic>
      <p:pic>
        <p:nvPicPr>
          <p:cNvPr id="20" name="Afbeelding 19">
            <a:extLst>
              <a:ext uri="{FF2B5EF4-FFF2-40B4-BE49-F238E27FC236}">
                <a16:creationId xmlns:a16="http://schemas.microsoft.com/office/drawing/2014/main" id="{40218140-2BA1-40FF-9B1B-88BA035BA96A}"/>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702383" y="93982"/>
            <a:ext cx="1266584" cy="1497906"/>
          </a:xfrm>
          <a:prstGeom prst="rect">
            <a:avLst/>
          </a:prstGeom>
        </p:spPr>
      </p:pic>
      <p:pic>
        <p:nvPicPr>
          <p:cNvPr id="22" name="Afbeelding 21">
            <a:extLst>
              <a:ext uri="{FF2B5EF4-FFF2-40B4-BE49-F238E27FC236}">
                <a16:creationId xmlns:a16="http://schemas.microsoft.com/office/drawing/2014/main" id="{0B7CEB1D-1362-4974-94BB-0070794912D9}"/>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157161" y="1744537"/>
            <a:ext cx="1335685" cy="1239823"/>
          </a:xfrm>
          <a:prstGeom prst="rect">
            <a:avLst/>
          </a:prstGeom>
        </p:spPr>
      </p:pic>
      <p:pic>
        <p:nvPicPr>
          <p:cNvPr id="30" name="Afbeelding 29">
            <a:extLst>
              <a:ext uri="{FF2B5EF4-FFF2-40B4-BE49-F238E27FC236}">
                <a16:creationId xmlns:a16="http://schemas.microsoft.com/office/drawing/2014/main" id="{5877CFF6-493A-4877-BF61-8F99458A03AA}"/>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1702383" y="1742801"/>
            <a:ext cx="1266584" cy="889011"/>
          </a:xfrm>
          <a:prstGeom prst="rect">
            <a:avLst/>
          </a:prstGeom>
        </p:spPr>
      </p:pic>
      <p:pic>
        <p:nvPicPr>
          <p:cNvPr id="32" name="Afbeelding 31">
            <a:extLst>
              <a:ext uri="{FF2B5EF4-FFF2-40B4-BE49-F238E27FC236}">
                <a16:creationId xmlns:a16="http://schemas.microsoft.com/office/drawing/2014/main" id="{963F99F2-EAE7-4FA7-B803-A506C70D1A45}"/>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157161" y="3091457"/>
            <a:ext cx="2509546" cy="1477646"/>
          </a:xfrm>
          <a:prstGeom prst="rect">
            <a:avLst/>
          </a:prstGeom>
        </p:spPr>
      </p:pic>
      <p:pic>
        <p:nvPicPr>
          <p:cNvPr id="26" name="Afbeelding 25">
            <a:extLst>
              <a:ext uri="{FF2B5EF4-FFF2-40B4-BE49-F238E27FC236}">
                <a16:creationId xmlns:a16="http://schemas.microsoft.com/office/drawing/2014/main" id="{D06F6A58-9550-446B-B5C2-C6F134785D37}"/>
              </a:ext>
            </a:extLst>
          </p:cNvPr>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2687703" y="2631812"/>
            <a:ext cx="929117" cy="1968702"/>
          </a:xfrm>
          <a:prstGeom prst="rect">
            <a:avLst/>
          </a:prstGeom>
        </p:spPr>
      </p:pic>
    </p:spTree>
    <p:extLst>
      <p:ext uri="{BB962C8B-B14F-4D97-AF65-F5344CB8AC3E}">
        <p14:creationId xmlns:p14="http://schemas.microsoft.com/office/powerpoint/2010/main" val="3263073822"/>
      </p:ext>
    </p:extLst>
  </p:cSld>
  <p:clrMapOvr>
    <a:masterClrMapping/>
  </p:clrMapOvr>
  <p:timing>
    <p:tnLst>
      <p:par>
        <p:cTn id="1" dur="indefinite" restart="never" nodeType="tmRoot">
          <p:childTnLst>
            <p:seq>
              <p:cTn id="2" dur="indefinite" nodeType="mainSeq">
                <p:childTnLst>
                  <p:par>
                    <p:cTn id="3" fill="hold">
                      <p:stCondLst>
                        <p:cond delay="0"/>
                      </p:stCondLst>
                      <p:childTnLst>
                        <p:par>
                          <p:cTn id="4" fill="hold">
                            <p:stCondLst>
                              <p:cond delay="0"/>
                            </p:stCondLst>
                            <p:childTnLst>
                              <p:par>
                                <p:cTn id="5" presetID="1" presetClass="entr" fill="hold" nodeType="with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childTnLst>
                                </p:cTn>
                              </p:par>
                              <p:par>
                                <p:cTn id="7" presetID="1" presetClass="entr" fill="hold" nodeType="withEffect">
                                  <p:stCondLst>
                                    <p:cond delay="0"/>
                                  </p:stCondLst>
                                  <p:childTnLst>
                                    <p:set>
                                      <p:cBhvr>
                                        <p:cTn id="8" dur="1" fill="hold">
                                          <p:stCondLst>
                                            <p:cond delay="0"/>
                                          </p:stCondLst>
                                        </p:cTn>
                                        <p:tgtEl>
                                          <p:spTgt spid="9">
                                            <p:txEl>
                                              <p:pRg st="1" end="1"/>
                                            </p:txEl>
                                          </p:spTgt>
                                        </p:tgtEl>
                                        <p:attrNameLst>
                                          <p:attrName>style.visibility</p:attrName>
                                        </p:attrNameLst>
                                      </p:cBhvr>
                                      <p:to>
                                        <p:strVal val="visible"/>
                                      </p:to>
                                    </p:set>
                                  </p:childTnLst>
                                </p:cTn>
                              </p:par>
                              <p:par>
                                <p:cTn id="9" presetID="1" presetClass="entr" fill="hold" nodeType="withEffect">
                                  <p:stCondLst>
                                    <p:cond delay="0"/>
                                  </p:stCondLst>
                                  <p:childTnLst>
                                    <p:set>
                                      <p:cBhvr>
                                        <p:cTn id="10" dur="1" fill="hold">
                                          <p:stCondLst>
                                            <p:cond delay="0"/>
                                          </p:stCondLst>
                                        </p:cTn>
                                        <p:tgtEl>
                                          <p:spTgt spid="9">
                                            <p:txEl>
                                              <p:pRg st="2" end="2"/>
                                            </p:txEl>
                                          </p:spTgt>
                                        </p:tgtEl>
                                        <p:attrNameLst>
                                          <p:attrName>style.visibility</p:attrName>
                                        </p:attrNameLst>
                                      </p:cBhvr>
                                      <p:to>
                                        <p:strVal val="visible"/>
                                      </p:to>
                                    </p:set>
                                  </p:childTnLst>
                                </p:cTn>
                              </p:par>
                              <p:par>
                                <p:cTn id="11" presetID="1" presetClass="entr" fill="hold" nodeType="withEffect">
                                  <p:stCondLst>
                                    <p:cond delay="0"/>
                                  </p:stCondLst>
                                  <p:childTnLst>
                                    <p:set>
                                      <p:cBhvr>
                                        <p:cTn id="12" dur="1" fill="hold">
                                          <p:stCondLst>
                                            <p:cond delay="0"/>
                                          </p:stCondLst>
                                        </p:cTn>
                                        <p:tgtEl>
                                          <p:spTgt spid="9">
                                            <p:txEl>
                                              <p:pRg st="3" end="3"/>
                                            </p:txEl>
                                          </p:spTgt>
                                        </p:tgtEl>
                                        <p:attrNameLst>
                                          <p:attrName>style.visibility</p:attrName>
                                        </p:attrNameLst>
                                      </p:cBhvr>
                                      <p:to>
                                        <p:strVal val="visible"/>
                                      </p:to>
                                    </p:set>
                                  </p:childTnLst>
                                </p:cTn>
                              </p:par>
                              <p:par>
                                <p:cTn id="13" presetID="1" presetClass="entr" fill="hold" nodeType="withEffect">
                                  <p:stCondLst>
                                    <p:cond delay="0"/>
                                  </p:stCondLst>
                                  <p:childTnLst>
                                    <p:set>
                                      <p:cBhvr>
                                        <p:cTn id="14" dur="1" fill="hold">
                                          <p:stCondLst>
                                            <p:cond delay="0"/>
                                          </p:stCondLst>
                                        </p:cTn>
                                        <p:tgtEl>
                                          <p:spTgt spid="9">
                                            <p:txEl>
                                              <p:pRg st="4" end="4"/>
                                            </p:txEl>
                                          </p:spTgt>
                                        </p:tgtEl>
                                        <p:attrNameLst>
                                          <p:attrName>style.visibility</p:attrName>
                                        </p:attrNameLst>
                                      </p:cBhvr>
                                      <p:to>
                                        <p:strVal val="visible"/>
                                      </p:to>
                                    </p:set>
                                  </p:childTnLst>
                                </p:cTn>
                              </p:par>
                              <p:par>
                                <p:cTn id="15" presetID="1" presetClass="entr" fill="hold" nodeType="withEffect">
                                  <p:stCondLst>
                                    <p:cond delay="0"/>
                                  </p:stCondLst>
                                  <p:childTnLst>
                                    <p:set>
                                      <p:cBhvr>
                                        <p:cTn id="16" dur="1" fill="hold">
                                          <p:stCondLst>
                                            <p:cond delay="0"/>
                                          </p:stCondLst>
                                        </p:cTn>
                                        <p:tgtEl>
                                          <p:spTgt spid="9">
                                            <p:txEl>
                                              <p:pRg st="5" end="5"/>
                                            </p:txEl>
                                          </p:spTgt>
                                        </p:tgtEl>
                                        <p:attrNameLst>
                                          <p:attrName>style.visibility</p:attrName>
                                        </p:attrNameLst>
                                      </p:cBhvr>
                                      <p:to>
                                        <p:strVal val="visible"/>
                                      </p:to>
                                    </p:set>
                                  </p:childTnLst>
                                </p:cTn>
                              </p:par>
                              <p:par>
                                <p:cTn id="17" presetID="1" presetClass="entr" fill="hold" nodeType="withEffect">
                                  <p:stCondLst>
                                    <p:cond delay="0"/>
                                  </p:stCondLst>
                                  <p:childTnLst>
                                    <p:set>
                                      <p:cBhvr>
                                        <p:cTn id="18" dur="1" fill="hold">
                                          <p:stCondLst>
                                            <p:cond delay="0"/>
                                          </p:stCondLst>
                                        </p:cTn>
                                        <p:tgtEl>
                                          <p:spTgt spid="9">
                                            <p:txEl>
                                              <p:pRg st="6" end="6"/>
                                            </p:txEl>
                                          </p:spTgt>
                                        </p:tgtEl>
                                        <p:attrNameLst>
                                          <p:attrName>style.visibility</p:attrName>
                                        </p:attrNameLst>
                                      </p:cBhvr>
                                      <p:to>
                                        <p:strVal val="visible"/>
                                      </p:to>
                                    </p:set>
                                  </p:childTnLst>
                                </p:cTn>
                              </p:par>
                              <p:par>
                                <p:cTn id="19" presetID="1" presetClass="entr" fill="hold" nodeType="withEffect">
                                  <p:stCondLst>
                                    <p:cond delay="0"/>
                                  </p:stCondLst>
                                  <p:childTnLst>
                                    <p:set>
                                      <p:cBhvr>
                                        <p:cTn id="20" dur="1" fill="hold">
                                          <p:stCondLst>
                                            <p:cond delay="0"/>
                                          </p:stCondLst>
                                        </p:cTn>
                                        <p:tgtEl>
                                          <p:spTgt spid="9">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 name="PlaceHolder 1"/>
          <p:cNvSpPr>
            <a:spLocks noGrp="1"/>
          </p:cNvSpPr>
          <p:nvPr>
            <p:ph type="title"/>
          </p:nvPr>
        </p:nvSpPr>
        <p:spPr>
          <a:xfrm>
            <a:off x="542925" y="144860"/>
            <a:ext cx="7886520" cy="612139"/>
          </a:xfrm>
          <a:prstGeom prst="rect">
            <a:avLst/>
          </a:prstGeom>
          <a:noFill/>
          <a:ln w="0">
            <a:noFill/>
          </a:ln>
        </p:spPr>
        <p:txBody>
          <a:bodyPr lIns="68400" tIns="34200" rIns="68400" bIns="34200" anchor="ctr">
            <a:noAutofit/>
          </a:bodyPr>
          <a:lstStyle/>
          <a:p>
            <a:r>
              <a:rPr lang="nl-NL" sz="3600" kern="100" dirty="0">
                <a:effectLst/>
                <a:latin typeface="Aptos"/>
                <a:ea typeface="Aptos"/>
                <a:cs typeface="Times New Roman" panose="02020603050405020304" pitchFamily="18" charset="0"/>
              </a:rPr>
              <a:t>Gebruiksduur van de laptop accu</a:t>
            </a:r>
          </a:p>
        </p:txBody>
      </p:sp>
      <p:sp>
        <p:nvSpPr>
          <p:cNvPr id="2" name="Tekstvak 1">
            <a:extLst>
              <a:ext uri="{FF2B5EF4-FFF2-40B4-BE49-F238E27FC236}">
                <a16:creationId xmlns:a16="http://schemas.microsoft.com/office/drawing/2014/main" id="{2A2DC1DF-5128-411C-BEC9-99F5E8A29F00}"/>
              </a:ext>
            </a:extLst>
          </p:cNvPr>
          <p:cNvSpPr txBox="1"/>
          <p:nvPr/>
        </p:nvSpPr>
        <p:spPr>
          <a:xfrm>
            <a:off x="157161" y="4512302"/>
            <a:ext cx="465925" cy="369332"/>
          </a:xfrm>
          <a:prstGeom prst="rect">
            <a:avLst/>
          </a:prstGeom>
          <a:noFill/>
        </p:spPr>
        <p:txBody>
          <a:bodyPr wrap="square" rtlCol="0">
            <a:spAutoFit/>
          </a:bodyPr>
          <a:lstStyle/>
          <a:p>
            <a:r>
              <a:rPr lang="nl-NL" dirty="0"/>
              <a:t>15</a:t>
            </a:r>
          </a:p>
        </p:txBody>
      </p:sp>
      <p:pic>
        <p:nvPicPr>
          <p:cNvPr id="8" name="Afbeelding 7">
            <a:extLst>
              <a:ext uri="{FF2B5EF4-FFF2-40B4-BE49-F238E27FC236}">
                <a16:creationId xmlns:a16="http://schemas.microsoft.com/office/drawing/2014/main" id="{42A78DC0-B820-4478-87D4-908B424315E6}"/>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42925" y="4713750"/>
            <a:ext cx="1871663" cy="335769"/>
          </a:xfrm>
          <a:prstGeom prst="rect">
            <a:avLst/>
          </a:prstGeom>
        </p:spPr>
      </p:pic>
      <p:sp>
        <p:nvSpPr>
          <p:cNvPr id="9" name="PlaceHolder 2">
            <a:extLst>
              <a:ext uri="{FF2B5EF4-FFF2-40B4-BE49-F238E27FC236}">
                <a16:creationId xmlns:a16="http://schemas.microsoft.com/office/drawing/2014/main" id="{A4018205-C208-4A8F-92FF-D2773C7E0E0D}"/>
              </a:ext>
            </a:extLst>
          </p:cNvPr>
          <p:cNvSpPr>
            <a:spLocks noGrp="1"/>
          </p:cNvSpPr>
          <p:nvPr>
            <p:ph/>
          </p:nvPr>
        </p:nvSpPr>
        <p:spPr>
          <a:xfrm>
            <a:off x="542925" y="992181"/>
            <a:ext cx="5405699" cy="2956821"/>
          </a:xfrm>
          <a:prstGeom prst="rect">
            <a:avLst/>
          </a:prstGeom>
          <a:noFill/>
          <a:ln w="0">
            <a:noFill/>
          </a:ln>
        </p:spPr>
        <p:txBody>
          <a:bodyPr lIns="68400" tIns="34200" rIns="68400" bIns="34200" anchor="t">
            <a:noAutofit/>
          </a:bodyPr>
          <a:lstStyle/>
          <a:p>
            <a:pPr marL="324000" indent="-336960" defTabSz="685800">
              <a:lnSpc>
                <a:spcPct val="90000"/>
              </a:lnSpc>
              <a:spcBef>
                <a:spcPts val="751"/>
              </a:spcBef>
              <a:buNone/>
              <a:tabLst>
                <a:tab pos="0" algn="l"/>
              </a:tabLst>
            </a:pPr>
            <a:r>
              <a:rPr lang="nl-NL" sz="2000" spc="-1" dirty="0">
                <a:solidFill>
                  <a:schemeClr val="dk1"/>
                </a:solidFill>
                <a:latin typeface="Trebuchet MS"/>
              </a:rPr>
              <a:t>De gebruiksduur verlengen door:</a:t>
            </a:r>
          </a:p>
          <a:p>
            <a:pPr marL="324000" indent="-336960" defTabSz="685800">
              <a:lnSpc>
                <a:spcPct val="90000"/>
              </a:lnSpc>
              <a:spcBef>
                <a:spcPts val="751"/>
              </a:spcBef>
              <a:buSzPct val="100000"/>
              <a:buBlip>
                <a:blip r:embed="rId4"/>
              </a:buBlip>
              <a:tabLst>
                <a:tab pos="0" algn="l"/>
              </a:tabLst>
            </a:pPr>
            <a:r>
              <a:rPr lang="nl-NL" sz="2000" b="0" strike="noStrike" spc="-1" dirty="0" err="1">
                <a:solidFill>
                  <a:schemeClr val="dk1"/>
                </a:solidFill>
                <a:latin typeface="Trebuchet MS"/>
              </a:rPr>
              <a:t>Energiebesparen</a:t>
            </a:r>
            <a:r>
              <a:rPr lang="nl-NL" sz="2000" b="0" strike="noStrike" spc="-1" dirty="0">
                <a:solidFill>
                  <a:schemeClr val="dk1"/>
                </a:solidFill>
                <a:latin typeface="Trebuchet MS"/>
              </a:rPr>
              <a:t> inschakelen. </a:t>
            </a:r>
          </a:p>
          <a:p>
            <a:pPr marL="324000" indent="-336960" defTabSz="685800">
              <a:lnSpc>
                <a:spcPct val="90000"/>
              </a:lnSpc>
              <a:spcBef>
                <a:spcPts val="751"/>
              </a:spcBef>
              <a:buSzPct val="100000"/>
              <a:buBlip>
                <a:blip r:embed="rId4"/>
              </a:buBlip>
              <a:tabLst>
                <a:tab pos="0" algn="l"/>
              </a:tabLst>
            </a:pPr>
            <a:r>
              <a:rPr lang="nl-NL" sz="2000" spc="-1" dirty="0">
                <a:solidFill>
                  <a:schemeClr val="dk1"/>
                </a:solidFill>
                <a:latin typeface="Trebuchet MS"/>
              </a:rPr>
              <a:t>Helderheid scherm lager zetten</a:t>
            </a:r>
          </a:p>
          <a:p>
            <a:pPr marL="324000" indent="-336960" defTabSz="685800">
              <a:lnSpc>
                <a:spcPct val="90000"/>
              </a:lnSpc>
              <a:spcBef>
                <a:spcPts val="751"/>
              </a:spcBef>
              <a:buSzPct val="100000"/>
              <a:buBlip>
                <a:blip r:embed="rId4"/>
              </a:buBlip>
              <a:tabLst>
                <a:tab pos="0" algn="l"/>
              </a:tabLst>
            </a:pPr>
            <a:r>
              <a:rPr lang="nl-NL" sz="2000" spc="-1" dirty="0">
                <a:solidFill>
                  <a:schemeClr val="dk1"/>
                </a:solidFill>
                <a:latin typeface="Trebuchet MS"/>
              </a:rPr>
              <a:t>Programma’s op de achtergrond uitzetten.</a:t>
            </a:r>
          </a:p>
          <a:p>
            <a:pPr marL="324000" indent="-336960" defTabSz="685800">
              <a:lnSpc>
                <a:spcPct val="90000"/>
              </a:lnSpc>
              <a:spcBef>
                <a:spcPts val="751"/>
              </a:spcBef>
              <a:buSzPct val="100000"/>
              <a:buBlip>
                <a:blip r:embed="rId4"/>
              </a:buBlip>
              <a:tabLst>
                <a:tab pos="0" algn="l"/>
              </a:tabLst>
            </a:pPr>
            <a:r>
              <a:rPr lang="nl-NL" sz="2000" spc="-1" dirty="0">
                <a:solidFill>
                  <a:schemeClr val="dk1"/>
                </a:solidFill>
                <a:latin typeface="Trebuchet MS"/>
              </a:rPr>
              <a:t>Omgeving temperatuur rond 20 graden.</a:t>
            </a:r>
          </a:p>
          <a:p>
            <a:pPr marL="324000" indent="-336960" defTabSz="685800">
              <a:lnSpc>
                <a:spcPct val="90000"/>
              </a:lnSpc>
              <a:spcBef>
                <a:spcPts val="751"/>
              </a:spcBef>
              <a:buSzPct val="100000"/>
              <a:buBlip>
                <a:blip r:embed="rId4"/>
              </a:buBlip>
              <a:tabLst>
                <a:tab pos="0" algn="l"/>
              </a:tabLst>
            </a:pPr>
            <a:r>
              <a:rPr lang="nl-NL" sz="2000" spc="-1" dirty="0">
                <a:solidFill>
                  <a:schemeClr val="dk1"/>
                </a:solidFill>
                <a:latin typeface="Trebuchet MS"/>
              </a:rPr>
              <a:t>Zo nodig de accu vervangen.</a:t>
            </a:r>
          </a:p>
          <a:p>
            <a:pPr marL="324000" indent="-336960" defTabSz="685800">
              <a:lnSpc>
                <a:spcPct val="90000"/>
              </a:lnSpc>
              <a:spcBef>
                <a:spcPts val="751"/>
              </a:spcBef>
              <a:buSzPct val="100000"/>
              <a:buBlip>
                <a:blip r:embed="rId4"/>
              </a:buBlip>
              <a:tabLst>
                <a:tab pos="0" algn="l"/>
              </a:tabLst>
            </a:pPr>
            <a:endParaRPr lang="nl-NL" sz="2000" spc="-1" dirty="0">
              <a:solidFill>
                <a:schemeClr val="dk1"/>
              </a:solidFill>
              <a:latin typeface="Trebuchet MS"/>
            </a:endParaRPr>
          </a:p>
        </p:txBody>
      </p:sp>
      <p:pic>
        <p:nvPicPr>
          <p:cNvPr id="6" name="Afbeelding 5">
            <a:extLst>
              <a:ext uri="{FF2B5EF4-FFF2-40B4-BE49-F238E27FC236}">
                <a16:creationId xmlns:a16="http://schemas.microsoft.com/office/drawing/2014/main" id="{9A0BB6A0-F94F-45C9-8CE8-7FF31494112F}"/>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280220" y="756999"/>
            <a:ext cx="2149225" cy="1265485"/>
          </a:xfrm>
          <a:prstGeom prst="rect">
            <a:avLst/>
          </a:prstGeom>
        </p:spPr>
      </p:pic>
      <p:pic>
        <p:nvPicPr>
          <p:cNvPr id="10" name="Afbeelding 9">
            <a:extLst>
              <a:ext uri="{FF2B5EF4-FFF2-40B4-BE49-F238E27FC236}">
                <a16:creationId xmlns:a16="http://schemas.microsoft.com/office/drawing/2014/main" id="{1480C765-8BDD-4A1E-A34B-0FADB0106AE4}"/>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280219" y="2171877"/>
            <a:ext cx="2149225" cy="1132827"/>
          </a:xfrm>
          <a:prstGeom prst="rect">
            <a:avLst/>
          </a:prstGeom>
        </p:spPr>
      </p:pic>
      <p:pic>
        <p:nvPicPr>
          <p:cNvPr id="12" name="Afbeelding 11">
            <a:extLst>
              <a:ext uri="{FF2B5EF4-FFF2-40B4-BE49-F238E27FC236}">
                <a16:creationId xmlns:a16="http://schemas.microsoft.com/office/drawing/2014/main" id="{00EF5758-81AB-48E4-9E8D-07EE01F5526A}"/>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6280218" y="3437362"/>
            <a:ext cx="2149226" cy="1551378"/>
          </a:xfrm>
          <a:prstGeom prst="rect">
            <a:avLst/>
          </a:prstGeom>
        </p:spPr>
      </p:pic>
    </p:spTree>
    <p:extLst>
      <p:ext uri="{BB962C8B-B14F-4D97-AF65-F5344CB8AC3E}">
        <p14:creationId xmlns:p14="http://schemas.microsoft.com/office/powerpoint/2010/main" val="2166936257"/>
      </p:ext>
    </p:extLst>
  </p:cSld>
  <p:clrMapOvr>
    <a:masterClrMapping/>
  </p:clrMapOvr>
  <p:timing>
    <p:tnLst>
      <p:par>
        <p:cTn id="1" dur="indefinite" restart="never" nodeType="tmRoot">
          <p:childTnLst>
            <p:seq>
              <p:cTn id="2" dur="indefinite" nodeType="mainSeq">
                <p:childTnLst>
                  <p:par>
                    <p:cTn id="3" fill="hold">
                      <p:stCondLst>
                        <p:cond delay="0"/>
                      </p:stCondLst>
                      <p:childTnLst>
                        <p:par>
                          <p:cTn id="4" fill="hold">
                            <p:stCondLst>
                              <p:cond delay="0"/>
                            </p:stCondLst>
                            <p:childTnLst>
                              <p:par>
                                <p:cTn id="5" presetID="1" presetClass="entr" fill="hold" nodeType="with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childTnLst>
                                </p:cTn>
                              </p:par>
                              <p:par>
                                <p:cTn id="7" presetID="1" presetClass="entr" fill="hold" nodeType="withEffect">
                                  <p:stCondLst>
                                    <p:cond delay="0"/>
                                  </p:stCondLst>
                                  <p:childTnLst>
                                    <p:set>
                                      <p:cBhvr>
                                        <p:cTn id="8" dur="1" fill="hold">
                                          <p:stCondLst>
                                            <p:cond delay="0"/>
                                          </p:stCondLst>
                                        </p:cTn>
                                        <p:tgtEl>
                                          <p:spTgt spid="9">
                                            <p:txEl>
                                              <p:pRg st="1" end="1"/>
                                            </p:txEl>
                                          </p:spTgt>
                                        </p:tgtEl>
                                        <p:attrNameLst>
                                          <p:attrName>style.visibility</p:attrName>
                                        </p:attrNameLst>
                                      </p:cBhvr>
                                      <p:to>
                                        <p:strVal val="visible"/>
                                      </p:to>
                                    </p:set>
                                  </p:childTnLst>
                                </p:cTn>
                              </p:par>
                              <p:par>
                                <p:cTn id="9" presetID="1" presetClass="entr" fill="hold" nodeType="withEffect">
                                  <p:stCondLst>
                                    <p:cond delay="0"/>
                                  </p:stCondLst>
                                  <p:childTnLst>
                                    <p:set>
                                      <p:cBhvr>
                                        <p:cTn id="10" dur="1" fill="hold">
                                          <p:stCondLst>
                                            <p:cond delay="0"/>
                                          </p:stCondLst>
                                        </p:cTn>
                                        <p:tgtEl>
                                          <p:spTgt spid="9">
                                            <p:txEl>
                                              <p:pRg st="2" end="2"/>
                                            </p:txEl>
                                          </p:spTgt>
                                        </p:tgtEl>
                                        <p:attrNameLst>
                                          <p:attrName>style.visibility</p:attrName>
                                        </p:attrNameLst>
                                      </p:cBhvr>
                                      <p:to>
                                        <p:strVal val="visible"/>
                                      </p:to>
                                    </p:set>
                                  </p:childTnLst>
                                </p:cTn>
                              </p:par>
                              <p:par>
                                <p:cTn id="11" presetID="1" presetClass="entr" fill="hold" nodeType="withEffect">
                                  <p:stCondLst>
                                    <p:cond delay="0"/>
                                  </p:stCondLst>
                                  <p:childTnLst>
                                    <p:set>
                                      <p:cBhvr>
                                        <p:cTn id="12" dur="1" fill="hold">
                                          <p:stCondLst>
                                            <p:cond delay="0"/>
                                          </p:stCondLst>
                                        </p:cTn>
                                        <p:tgtEl>
                                          <p:spTgt spid="9">
                                            <p:txEl>
                                              <p:pRg st="3" end="3"/>
                                            </p:txEl>
                                          </p:spTgt>
                                        </p:tgtEl>
                                        <p:attrNameLst>
                                          <p:attrName>style.visibility</p:attrName>
                                        </p:attrNameLst>
                                      </p:cBhvr>
                                      <p:to>
                                        <p:strVal val="visible"/>
                                      </p:to>
                                    </p:set>
                                  </p:childTnLst>
                                </p:cTn>
                              </p:par>
                              <p:par>
                                <p:cTn id="13" presetID="1" presetClass="entr" fill="hold" nodeType="withEffect">
                                  <p:stCondLst>
                                    <p:cond delay="0"/>
                                  </p:stCondLst>
                                  <p:childTnLst>
                                    <p:set>
                                      <p:cBhvr>
                                        <p:cTn id="14" dur="1" fill="hold">
                                          <p:stCondLst>
                                            <p:cond delay="0"/>
                                          </p:stCondLst>
                                        </p:cTn>
                                        <p:tgtEl>
                                          <p:spTgt spid="9">
                                            <p:txEl>
                                              <p:pRg st="4" end="4"/>
                                            </p:txEl>
                                          </p:spTgt>
                                        </p:tgtEl>
                                        <p:attrNameLst>
                                          <p:attrName>style.visibility</p:attrName>
                                        </p:attrNameLst>
                                      </p:cBhvr>
                                      <p:to>
                                        <p:strVal val="visible"/>
                                      </p:to>
                                    </p:set>
                                  </p:childTnLst>
                                </p:cTn>
                              </p:par>
                              <p:par>
                                <p:cTn id="15" presetID="1" presetClass="entr" fill="hold" nodeType="withEffect">
                                  <p:stCondLst>
                                    <p:cond delay="0"/>
                                  </p:stCondLst>
                                  <p:childTnLst>
                                    <p:set>
                                      <p:cBhvr>
                                        <p:cTn id="16" dur="1" fill="hold">
                                          <p:stCondLst>
                                            <p:cond delay="0"/>
                                          </p:stCondLst>
                                        </p:cTn>
                                        <p:tgtEl>
                                          <p:spTgt spid="9">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 name="PlaceHolder 1"/>
          <p:cNvSpPr>
            <a:spLocks noGrp="1"/>
          </p:cNvSpPr>
          <p:nvPr>
            <p:ph type="title"/>
          </p:nvPr>
        </p:nvSpPr>
        <p:spPr>
          <a:xfrm>
            <a:off x="585359" y="0"/>
            <a:ext cx="7886520" cy="993960"/>
          </a:xfrm>
          <a:prstGeom prst="rect">
            <a:avLst/>
          </a:prstGeom>
          <a:noFill/>
          <a:ln w="0">
            <a:noFill/>
          </a:ln>
        </p:spPr>
        <p:txBody>
          <a:bodyPr lIns="68400" tIns="34200" rIns="68400" bIns="34200" anchor="ctr">
            <a:noAutofit/>
          </a:bodyPr>
          <a:lstStyle/>
          <a:p>
            <a:pPr indent="0" defTabSz="685800">
              <a:lnSpc>
                <a:spcPct val="90000"/>
              </a:lnSpc>
              <a:buNone/>
            </a:pPr>
            <a:r>
              <a:rPr lang="nl-NL" sz="3600" kern="100" dirty="0">
                <a:effectLst/>
                <a:latin typeface="Aptos"/>
                <a:ea typeface="Aptos"/>
                <a:cs typeface="Times New Roman" panose="02020603050405020304" pitchFamily="18" charset="0"/>
              </a:rPr>
              <a:t>Verhitting</a:t>
            </a:r>
            <a:endParaRPr lang="nl-NL" sz="3300" b="0" strike="noStrike" spc="-1" dirty="0">
              <a:solidFill>
                <a:schemeClr val="dk1"/>
              </a:solidFill>
              <a:latin typeface="Calibri"/>
            </a:endParaRPr>
          </a:p>
        </p:txBody>
      </p:sp>
      <p:sp>
        <p:nvSpPr>
          <p:cNvPr id="85" name="PlaceHolder 2"/>
          <p:cNvSpPr>
            <a:spLocks noGrp="1"/>
          </p:cNvSpPr>
          <p:nvPr>
            <p:ph/>
          </p:nvPr>
        </p:nvSpPr>
        <p:spPr>
          <a:xfrm>
            <a:off x="542926" y="993959"/>
            <a:ext cx="4842990" cy="2301899"/>
          </a:xfrm>
          <a:prstGeom prst="rect">
            <a:avLst/>
          </a:prstGeom>
          <a:noFill/>
          <a:ln w="0">
            <a:noFill/>
          </a:ln>
        </p:spPr>
        <p:txBody>
          <a:bodyPr lIns="68400" tIns="34200" rIns="68400" bIns="34200" anchor="t">
            <a:noAutofit/>
          </a:bodyPr>
          <a:lstStyle/>
          <a:p>
            <a:pPr marL="324000" indent="-336960" defTabSz="685800">
              <a:lnSpc>
                <a:spcPct val="90000"/>
              </a:lnSpc>
              <a:spcBef>
                <a:spcPts val="751"/>
              </a:spcBef>
              <a:buNone/>
              <a:tabLst>
                <a:tab pos="0" algn="l"/>
              </a:tabLst>
            </a:pPr>
            <a:r>
              <a:rPr lang="nl-NL" sz="2000" b="0" strike="noStrike" spc="-1" dirty="0">
                <a:solidFill>
                  <a:schemeClr val="dk1"/>
                </a:solidFill>
                <a:latin typeface="Trebuchet MS"/>
              </a:rPr>
              <a:t>Verhitting van de pc of laptop:</a:t>
            </a:r>
          </a:p>
          <a:p>
            <a:pPr marL="324000" indent="-336960" defTabSz="685800">
              <a:lnSpc>
                <a:spcPct val="90000"/>
              </a:lnSpc>
              <a:spcBef>
                <a:spcPts val="751"/>
              </a:spcBef>
              <a:buSzPct val="100000"/>
              <a:buBlip>
                <a:blip r:embed="rId3"/>
              </a:buBlip>
              <a:tabLst>
                <a:tab pos="0" algn="l"/>
              </a:tabLst>
            </a:pPr>
            <a:r>
              <a:rPr lang="nl-NL" sz="2000" spc="-1" dirty="0">
                <a:solidFill>
                  <a:schemeClr val="dk1"/>
                </a:solidFill>
                <a:latin typeface="Trebuchet MS"/>
              </a:rPr>
              <a:t>Onvoldoende koeling</a:t>
            </a:r>
          </a:p>
          <a:p>
            <a:pPr marL="324000" indent="-336960" defTabSz="685800">
              <a:lnSpc>
                <a:spcPct val="90000"/>
              </a:lnSpc>
              <a:spcBef>
                <a:spcPts val="751"/>
              </a:spcBef>
              <a:buSzPct val="100000"/>
              <a:buBlip>
                <a:blip r:embed="rId3"/>
              </a:buBlip>
              <a:tabLst>
                <a:tab pos="0" algn="l"/>
              </a:tabLst>
            </a:pPr>
            <a:r>
              <a:rPr lang="nl-NL" sz="2000" b="0" strike="noStrike" spc="-1" dirty="0">
                <a:solidFill>
                  <a:schemeClr val="dk1"/>
                </a:solidFill>
                <a:latin typeface="Trebuchet MS"/>
              </a:rPr>
              <a:t>Vennen van processor en/of koeling draaien te langzaam of niet</a:t>
            </a:r>
          </a:p>
          <a:p>
            <a:pPr marL="324000" indent="-336960" defTabSz="685800">
              <a:lnSpc>
                <a:spcPct val="90000"/>
              </a:lnSpc>
              <a:spcBef>
                <a:spcPts val="751"/>
              </a:spcBef>
              <a:buSzPct val="100000"/>
              <a:buBlip>
                <a:blip r:embed="rId3"/>
              </a:buBlip>
              <a:tabLst>
                <a:tab pos="0" algn="l"/>
              </a:tabLst>
            </a:pPr>
            <a:r>
              <a:rPr lang="nl-NL" sz="2000" spc="-1" dirty="0">
                <a:solidFill>
                  <a:schemeClr val="dk1"/>
                </a:solidFill>
                <a:latin typeface="Trebuchet MS"/>
              </a:rPr>
              <a:t>Bedrading in pc komen tegen de vennen aan.</a:t>
            </a:r>
            <a:endParaRPr lang="nl-NL" sz="2000" b="0" strike="noStrike" spc="-1" dirty="0">
              <a:solidFill>
                <a:schemeClr val="dk1"/>
              </a:solidFill>
              <a:latin typeface="Trebuchet MS"/>
            </a:endParaRPr>
          </a:p>
          <a:p>
            <a:pPr marL="324000" indent="-336960" defTabSz="685800">
              <a:lnSpc>
                <a:spcPct val="90000"/>
              </a:lnSpc>
              <a:spcBef>
                <a:spcPts val="751"/>
              </a:spcBef>
              <a:buSzPct val="100000"/>
              <a:buBlip>
                <a:blip r:embed="rId3"/>
              </a:buBlip>
              <a:tabLst>
                <a:tab pos="0" algn="l"/>
              </a:tabLst>
            </a:pPr>
            <a:r>
              <a:rPr lang="nl-NL" sz="2000" spc="-1" dirty="0">
                <a:solidFill>
                  <a:schemeClr val="dk1"/>
                </a:solidFill>
                <a:latin typeface="Trebuchet MS"/>
              </a:rPr>
              <a:t>Stof dicht lucht toevoer roosters af. (schoonmaken)</a:t>
            </a:r>
          </a:p>
          <a:p>
            <a:pPr marL="324000" indent="-336960" defTabSz="685800">
              <a:lnSpc>
                <a:spcPct val="90000"/>
              </a:lnSpc>
              <a:spcBef>
                <a:spcPts val="751"/>
              </a:spcBef>
              <a:buSzPct val="100000"/>
              <a:buBlip>
                <a:blip r:embed="rId3"/>
              </a:buBlip>
              <a:tabLst>
                <a:tab pos="0" algn="l"/>
              </a:tabLst>
            </a:pPr>
            <a:r>
              <a:rPr lang="nl-NL" sz="2000" b="0" strike="noStrike" spc="-1" dirty="0">
                <a:solidFill>
                  <a:schemeClr val="dk1"/>
                </a:solidFill>
                <a:latin typeface="Trebuchet MS"/>
              </a:rPr>
              <a:t>Laptop op schoot.</a:t>
            </a:r>
            <a:endParaRPr lang="nl-NL" sz="2000" spc="-1" dirty="0">
              <a:solidFill>
                <a:schemeClr val="dk1"/>
              </a:solidFill>
              <a:latin typeface="Trebuchet MS"/>
            </a:endParaRPr>
          </a:p>
          <a:p>
            <a:pPr marL="324000" indent="-336960" defTabSz="685800">
              <a:lnSpc>
                <a:spcPct val="90000"/>
              </a:lnSpc>
              <a:spcBef>
                <a:spcPts val="751"/>
              </a:spcBef>
              <a:buSzPct val="100000"/>
              <a:buBlip>
                <a:blip r:embed="rId3"/>
              </a:buBlip>
              <a:tabLst>
                <a:tab pos="0" algn="l"/>
              </a:tabLst>
            </a:pPr>
            <a:endParaRPr lang="nl-NL" sz="2000" b="0" strike="noStrike" spc="-1" dirty="0">
              <a:solidFill>
                <a:schemeClr val="dk1"/>
              </a:solidFill>
              <a:latin typeface="Trebuchet MS"/>
            </a:endParaRPr>
          </a:p>
        </p:txBody>
      </p:sp>
      <p:sp>
        <p:nvSpPr>
          <p:cNvPr id="2" name="Tekstvak 1">
            <a:extLst>
              <a:ext uri="{FF2B5EF4-FFF2-40B4-BE49-F238E27FC236}">
                <a16:creationId xmlns:a16="http://schemas.microsoft.com/office/drawing/2014/main" id="{BAA247FF-D75A-437C-965E-BA2746741239}"/>
              </a:ext>
            </a:extLst>
          </p:cNvPr>
          <p:cNvSpPr txBox="1"/>
          <p:nvPr/>
        </p:nvSpPr>
        <p:spPr>
          <a:xfrm>
            <a:off x="149973" y="4529084"/>
            <a:ext cx="435386" cy="369332"/>
          </a:xfrm>
          <a:prstGeom prst="rect">
            <a:avLst/>
          </a:prstGeom>
          <a:noFill/>
        </p:spPr>
        <p:txBody>
          <a:bodyPr wrap="square" rtlCol="0">
            <a:spAutoFit/>
          </a:bodyPr>
          <a:lstStyle/>
          <a:p>
            <a:r>
              <a:rPr lang="nl-NL" dirty="0"/>
              <a:t>16</a:t>
            </a:r>
          </a:p>
        </p:txBody>
      </p:sp>
      <p:pic>
        <p:nvPicPr>
          <p:cNvPr id="6" name="Afbeelding 5">
            <a:extLst>
              <a:ext uri="{FF2B5EF4-FFF2-40B4-BE49-F238E27FC236}">
                <a16:creationId xmlns:a16="http://schemas.microsoft.com/office/drawing/2014/main" id="{F9D18C97-1CD3-4C54-9EAE-4CFE789635B9}"/>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42925" y="4713750"/>
            <a:ext cx="1871663" cy="335769"/>
          </a:xfrm>
          <a:prstGeom prst="rect">
            <a:avLst/>
          </a:prstGeom>
        </p:spPr>
      </p:pic>
      <p:pic>
        <p:nvPicPr>
          <p:cNvPr id="4" name="Afbeelding 3">
            <a:extLst>
              <a:ext uri="{FF2B5EF4-FFF2-40B4-BE49-F238E27FC236}">
                <a16:creationId xmlns:a16="http://schemas.microsoft.com/office/drawing/2014/main" id="{4EAC359C-71C0-4759-A947-499E17EF0D7E}"/>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385915" y="1043571"/>
            <a:ext cx="3619593" cy="2413061"/>
          </a:xfrm>
          <a:prstGeom prst="rect">
            <a:avLst/>
          </a:prstGeom>
        </p:spPr>
      </p:pic>
    </p:spTree>
    <p:extLst>
      <p:ext uri="{BB962C8B-B14F-4D97-AF65-F5344CB8AC3E}">
        <p14:creationId xmlns:p14="http://schemas.microsoft.com/office/powerpoint/2010/main" val="1615702451"/>
      </p:ext>
    </p:extLst>
  </p:cSld>
  <p:clrMapOvr>
    <a:masterClrMapping/>
  </p:clrMapOvr>
  <p:timing>
    <p:tnLst>
      <p:par>
        <p:cTn id="1" dur="indefinite" restart="never" nodeType="tmRoot">
          <p:childTnLst>
            <p:seq>
              <p:cTn id="2" dur="indefinite" nodeType="mainSeq">
                <p:childTnLst>
                  <p:par>
                    <p:cTn id="3" fill="hold">
                      <p:stCondLst>
                        <p:cond delay="0"/>
                      </p:stCondLst>
                      <p:childTnLst>
                        <p:par>
                          <p:cTn id="4" fill="hold">
                            <p:stCondLst>
                              <p:cond delay="0"/>
                            </p:stCondLst>
                            <p:childTnLst>
                              <p:par>
                                <p:cTn id="5" presetID="1" presetClass="entr" fill="hold" nodeType="withEffect">
                                  <p:stCondLst>
                                    <p:cond delay="0"/>
                                  </p:stCondLst>
                                  <p:childTnLst>
                                    <p:set>
                                      <p:cBhvr>
                                        <p:cTn id="6" dur="1" fill="hold">
                                          <p:stCondLst>
                                            <p:cond delay="0"/>
                                          </p:stCondLst>
                                        </p:cTn>
                                        <p:tgtEl>
                                          <p:spTgt spid="85">
                                            <p:txEl>
                                              <p:pRg st="0" end="0"/>
                                            </p:txEl>
                                          </p:spTgt>
                                        </p:tgtEl>
                                        <p:attrNameLst>
                                          <p:attrName>style.visibility</p:attrName>
                                        </p:attrNameLst>
                                      </p:cBhvr>
                                      <p:to>
                                        <p:strVal val="visible"/>
                                      </p:to>
                                    </p:set>
                                  </p:childTnLst>
                                </p:cTn>
                              </p:par>
                              <p:par>
                                <p:cTn id="7" presetID="1" presetClass="entr" fill="hold" nodeType="withEffect">
                                  <p:stCondLst>
                                    <p:cond delay="0"/>
                                  </p:stCondLst>
                                  <p:childTnLst>
                                    <p:set>
                                      <p:cBhvr>
                                        <p:cTn id="8" dur="1" fill="hold">
                                          <p:stCondLst>
                                            <p:cond delay="0"/>
                                          </p:stCondLst>
                                        </p:cTn>
                                        <p:tgtEl>
                                          <p:spTgt spid="85">
                                            <p:txEl>
                                              <p:pRg st="1" end="1"/>
                                            </p:txEl>
                                          </p:spTgt>
                                        </p:tgtEl>
                                        <p:attrNameLst>
                                          <p:attrName>style.visibility</p:attrName>
                                        </p:attrNameLst>
                                      </p:cBhvr>
                                      <p:to>
                                        <p:strVal val="visible"/>
                                      </p:to>
                                    </p:set>
                                  </p:childTnLst>
                                </p:cTn>
                              </p:par>
                              <p:par>
                                <p:cTn id="9" presetID="1" presetClass="entr" fill="hold" nodeType="withEffect">
                                  <p:stCondLst>
                                    <p:cond delay="0"/>
                                  </p:stCondLst>
                                  <p:childTnLst>
                                    <p:set>
                                      <p:cBhvr>
                                        <p:cTn id="10" dur="1" fill="hold">
                                          <p:stCondLst>
                                            <p:cond delay="0"/>
                                          </p:stCondLst>
                                        </p:cTn>
                                        <p:tgtEl>
                                          <p:spTgt spid="85">
                                            <p:txEl>
                                              <p:pRg st="2" end="2"/>
                                            </p:txEl>
                                          </p:spTgt>
                                        </p:tgtEl>
                                        <p:attrNameLst>
                                          <p:attrName>style.visibility</p:attrName>
                                        </p:attrNameLst>
                                      </p:cBhvr>
                                      <p:to>
                                        <p:strVal val="visible"/>
                                      </p:to>
                                    </p:set>
                                  </p:childTnLst>
                                </p:cTn>
                              </p:par>
                              <p:par>
                                <p:cTn id="11" presetID="1" presetClass="entr" fill="hold" nodeType="withEffect">
                                  <p:stCondLst>
                                    <p:cond delay="0"/>
                                  </p:stCondLst>
                                  <p:childTnLst>
                                    <p:set>
                                      <p:cBhvr>
                                        <p:cTn id="12" dur="1" fill="hold">
                                          <p:stCondLst>
                                            <p:cond delay="0"/>
                                          </p:stCondLst>
                                        </p:cTn>
                                        <p:tgtEl>
                                          <p:spTgt spid="85">
                                            <p:txEl>
                                              <p:pRg st="3" end="3"/>
                                            </p:txEl>
                                          </p:spTgt>
                                        </p:tgtEl>
                                        <p:attrNameLst>
                                          <p:attrName>style.visibility</p:attrName>
                                        </p:attrNameLst>
                                      </p:cBhvr>
                                      <p:to>
                                        <p:strVal val="visible"/>
                                      </p:to>
                                    </p:set>
                                  </p:childTnLst>
                                </p:cTn>
                              </p:par>
                              <p:par>
                                <p:cTn id="13" presetID="1" presetClass="entr" fill="hold" nodeType="withEffect">
                                  <p:stCondLst>
                                    <p:cond delay="0"/>
                                  </p:stCondLst>
                                  <p:childTnLst>
                                    <p:set>
                                      <p:cBhvr>
                                        <p:cTn id="14" dur="1" fill="hold">
                                          <p:stCondLst>
                                            <p:cond delay="0"/>
                                          </p:stCondLst>
                                        </p:cTn>
                                        <p:tgtEl>
                                          <p:spTgt spid="85">
                                            <p:txEl>
                                              <p:pRg st="4" end="4"/>
                                            </p:txEl>
                                          </p:spTgt>
                                        </p:tgtEl>
                                        <p:attrNameLst>
                                          <p:attrName>style.visibility</p:attrName>
                                        </p:attrNameLst>
                                      </p:cBhvr>
                                      <p:to>
                                        <p:strVal val="visible"/>
                                      </p:to>
                                    </p:set>
                                  </p:childTnLst>
                                </p:cTn>
                              </p:par>
                              <p:par>
                                <p:cTn id="15" presetID="1" presetClass="entr" fill="hold" nodeType="withEffect">
                                  <p:stCondLst>
                                    <p:cond delay="0"/>
                                  </p:stCondLst>
                                  <p:childTnLst>
                                    <p:set>
                                      <p:cBhvr>
                                        <p:cTn id="16" dur="1" fill="hold">
                                          <p:stCondLst>
                                            <p:cond delay="0"/>
                                          </p:stCondLst>
                                        </p:cTn>
                                        <p:tgtEl>
                                          <p:spTgt spid="85">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 name="PlaceHolder 1"/>
          <p:cNvSpPr>
            <a:spLocks noGrp="1"/>
          </p:cNvSpPr>
          <p:nvPr>
            <p:ph type="title"/>
          </p:nvPr>
        </p:nvSpPr>
        <p:spPr>
          <a:xfrm>
            <a:off x="585359" y="0"/>
            <a:ext cx="7886520" cy="993960"/>
          </a:xfrm>
          <a:prstGeom prst="rect">
            <a:avLst/>
          </a:prstGeom>
          <a:noFill/>
          <a:ln w="0">
            <a:noFill/>
          </a:ln>
        </p:spPr>
        <p:txBody>
          <a:bodyPr lIns="68400" tIns="34200" rIns="68400" bIns="34200" anchor="ctr">
            <a:noAutofit/>
          </a:bodyPr>
          <a:lstStyle/>
          <a:p>
            <a:pPr indent="0" defTabSz="685800">
              <a:lnSpc>
                <a:spcPct val="90000"/>
              </a:lnSpc>
              <a:buNone/>
            </a:pPr>
            <a:r>
              <a:rPr lang="nl-NL" sz="3600" kern="100" dirty="0">
                <a:effectLst/>
                <a:latin typeface="Aptos"/>
                <a:ea typeface="Aptos"/>
                <a:cs typeface="Times New Roman" panose="02020603050405020304" pitchFamily="18" charset="0"/>
              </a:rPr>
              <a:t>Wachtwoorden vergeten</a:t>
            </a:r>
            <a:endParaRPr lang="nl-NL" sz="3300" b="0" strike="noStrike" spc="-1" dirty="0">
              <a:solidFill>
                <a:schemeClr val="dk1"/>
              </a:solidFill>
              <a:latin typeface="Calibri"/>
            </a:endParaRPr>
          </a:p>
        </p:txBody>
      </p:sp>
      <p:sp>
        <p:nvSpPr>
          <p:cNvPr id="85" name="PlaceHolder 2"/>
          <p:cNvSpPr>
            <a:spLocks noGrp="1"/>
          </p:cNvSpPr>
          <p:nvPr>
            <p:ph/>
          </p:nvPr>
        </p:nvSpPr>
        <p:spPr>
          <a:xfrm>
            <a:off x="251524" y="993959"/>
            <a:ext cx="5325311" cy="3095720"/>
          </a:xfrm>
          <a:prstGeom prst="rect">
            <a:avLst/>
          </a:prstGeom>
          <a:noFill/>
          <a:ln w="0">
            <a:noFill/>
          </a:ln>
        </p:spPr>
        <p:txBody>
          <a:bodyPr lIns="68400" tIns="34200" rIns="68400" bIns="34200" anchor="t">
            <a:noAutofit/>
          </a:bodyPr>
          <a:lstStyle/>
          <a:p>
            <a:pPr marL="324000" indent="-336960" defTabSz="685800">
              <a:lnSpc>
                <a:spcPct val="90000"/>
              </a:lnSpc>
              <a:spcBef>
                <a:spcPts val="751"/>
              </a:spcBef>
              <a:buNone/>
              <a:tabLst>
                <a:tab pos="0" algn="l"/>
              </a:tabLst>
            </a:pPr>
            <a:r>
              <a:rPr lang="nl-NL" sz="2000" b="0" strike="noStrike" spc="-1" dirty="0">
                <a:solidFill>
                  <a:schemeClr val="dk1"/>
                </a:solidFill>
                <a:latin typeface="Trebuchet MS"/>
              </a:rPr>
              <a:t>Wat is er nodig:</a:t>
            </a:r>
          </a:p>
          <a:p>
            <a:pPr marL="324000" indent="-336960" defTabSz="685800">
              <a:lnSpc>
                <a:spcPct val="90000"/>
              </a:lnSpc>
              <a:spcBef>
                <a:spcPts val="751"/>
              </a:spcBef>
              <a:buSzPct val="100000"/>
              <a:buBlip>
                <a:blip r:embed="rId3"/>
              </a:buBlip>
              <a:tabLst>
                <a:tab pos="0" algn="l"/>
              </a:tabLst>
            </a:pPr>
            <a:r>
              <a:rPr lang="nl-NL" sz="2000" spc="-1" dirty="0">
                <a:solidFill>
                  <a:schemeClr val="dk1"/>
                </a:solidFill>
                <a:latin typeface="Trebuchet MS"/>
              </a:rPr>
              <a:t>Met Windows account.</a:t>
            </a:r>
          </a:p>
          <a:p>
            <a:pPr marL="324000" indent="-336960" defTabSz="685800">
              <a:lnSpc>
                <a:spcPct val="90000"/>
              </a:lnSpc>
              <a:spcBef>
                <a:spcPts val="751"/>
              </a:spcBef>
              <a:buSzPct val="100000"/>
              <a:buBlip>
                <a:blip r:embed="rId3"/>
              </a:buBlip>
              <a:tabLst>
                <a:tab pos="0" algn="l"/>
              </a:tabLst>
            </a:pPr>
            <a:r>
              <a:rPr lang="nl-NL" sz="2000" b="0" strike="noStrike" spc="-1" dirty="0">
                <a:solidFill>
                  <a:schemeClr val="dk1"/>
                </a:solidFill>
                <a:latin typeface="Trebuchet MS"/>
              </a:rPr>
              <a:t>https://account.live.com/password/reset</a:t>
            </a:r>
          </a:p>
          <a:p>
            <a:pPr marL="324000" indent="-336960" defTabSz="685800">
              <a:lnSpc>
                <a:spcPct val="90000"/>
              </a:lnSpc>
              <a:spcBef>
                <a:spcPts val="751"/>
              </a:spcBef>
              <a:buSzPct val="100000"/>
              <a:buBlip>
                <a:blip r:embed="rId3"/>
              </a:buBlip>
              <a:tabLst>
                <a:tab pos="0" algn="l"/>
              </a:tabLst>
            </a:pPr>
            <a:r>
              <a:rPr lang="nl-NL" sz="2000" spc="-1" dirty="0">
                <a:solidFill>
                  <a:schemeClr val="dk1"/>
                </a:solidFill>
                <a:latin typeface="Trebuchet MS"/>
              </a:rPr>
              <a:t>Ik ben mijn wachtwoord vergeten.</a:t>
            </a:r>
            <a:endParaRPr lang="nl-NL" sz="2000" b="0" strike="noStrike" spc="-1" dirty="0">
              <a:solidFill>
                <a:schemeClr val="dk1"/>
              </a:solidFill>
              <a:latin typeface="Trebuchet MS"/>
            </a:endParaRPr>
          </a:p>
          <a:p>
            <a:pPr marL="324000" indent="-336960" defTabSz="685800">
              <a:lnSpc>
                <a:spcPct val="90000"/>
              </a:lnSpc>
              <a:spcBef>
                <a:spcPts val="751"/>
              </a:spcBef>
              <a:buSzPct val="100000"/>
              <a:buBlip>
                <a:blip r:embed="rId3"/>
              </a:buBlip>
              <a:tabLst>
                <a:tab pos="0" algn="l"/>
              </a:tabLst>
            </a:pPr>
            <a:r>
              <a:rPr lang="nl-NL" sz="2000" spc="-1" dirty="0">
                <a:solidFill>
                  <a:schemeClr val="dk1"/>
                </a:solidFill>
                <a:latin typeface="Trebuchet MS"/>
              </a:rPr>
              <a:t>Microsoft email adres.</a:t>
            </a:r>
          </a:p>
          <a:p>
            <a:pPr marL="324000" indent="-336960" defTabSz="685800">
              <a:lnSpc>
                <a:spcPct val="90000"/>
              </a:lnSpc>
              <a:spcBef>
                <a:spcPts val="751"/>
              </a:spcBef>
              <a:buSzPct val="100000"/>
              <a:buBlip>
                <a:blip r:embed="rId3"/>
              </a:buBlip>
              <a:tabLst>
                <a:tab pos="0" algn="l"/>
              </a:tabLst>
            </a:pPr>
            <a:r>
              <a:rPr lang="nl-NL" sz="2000" b="0" strike="noStrike" spc="-1" dirty="0">
                <a:solidFill>
                  <a:schemeClr val="dk1"/>
                </a:solidFill>
                <a:latin typeface="Trebuchet MS"/>
              </a:rPr>
              <a:t>Beveiligingscode.</a:t>
            </a:r>
          </a:p>
          <a:p>
            <a:pPr marL="324000" indent="-336960" defTabSz="685800">
              <a:lnSpc>
                <a:spcPct val="90000"/>
              </a:lnSpc>
              <a:spcBef>
                <a:spcPts val="751"/>
              </a:spcBef>
              <a:buSzPct val="100000"/>
              <a:buBlip>
                <a:blip r:embed="rId3"/>
              </a:buBlip>
              <a:tabLst>
                <a:tab pos="0" algn="l"/>
              </a:tabLst>
            </a:pPr>
            <a:r>
              <a:rPr lang="nl-NL" sz="2000" spc="-1" dirty="0">
                <a:solidFill>
                  <a:schemeClr val="dk1"/>
                </a:solidFill>
                <a:latin typeface="Trebuchet MS"/>
              </a:rPr>
              <a:t>Nieuw wachtwoord</a:t>
            </a:r>
            <a:r>
              <a:rPr lang="nl-NL" sz="2000" b="0" strike="noStrike" spc="-1" dirty="0">
                <a:solidFill>
                  <a:schemeClr val="dk1"/>
                </a:solidFill>
                <a:latin typeface="Trebuchet MS"/>
              </a:rPr>
              <a:t>.</a:t>
            </a:r>
          </a:p>
          <a:p>
            <a:pPr marL="324000" indent="-336960" defTabSz="685800">
              <a:lnSpc>
                <a:spcPct val="90000"/>
              </a:lnSpc>
              <a:spcBef>
                <a:spcPts val="751"/>
              </a:spcBef>
              <a:buSzPct val="100000"/>
              <a:buBlip>
                <a:blip r:embed="rId3"/>
              </a:buBlip>
              <a:tabLst>
                <a:tab pos="0" algn="l"/>
              </a:tabLst>
            </a:pPr>
            <a:r>
              <a:rPr lang="nl-NL" sz="2000" spc="-1" dirty="0">
                <a:solidFill>
                  <a:schemeClr val="dk1"/>
                </a:solidFill>
                <a:latin typeface="Trebuchet MS"/>
              </a:rPr>
              <a:t>Vul het nieuwe wachtwoord bij pc in.</a:t>
            </a:r>
          </a:p>
          <a:p>
            <a:pPr marL="324000" indent="-336960" defTabSz="685800">
              <a:lnSpc>
                <a:spcPct val="90000"/>
              </a:lnSpc>
              <a:spcBef>
                <a:spcPts val="751"/>
              </a:spcBef>
              <a:buSzPct val="100000"/>
              <a:buBlip>
                <a:blip r:embed="rId3"/>
              </a:buBlip>
              <a:tabLst>
                <a:tab pos="0" algn="l"/>
              </a:tabLst>
            </a:pPr>
            <a:endParaRPr lang="nl-NL" sz="2000" b="0" strike="noStrike" spc="-1" dirty="0">
              <a:solidFill>
                <a:schemeClr val="dk1"/>
              </a:solidFill>
              <a:latin typeface="Trebuchet MS"/>
            </a:endParaRPr>
          </a:p>
        </p:txBody>
      </p:sp>
      <p:sp>
        <p:nvSpPr>
          <p:cNvPr id="2" name="Tekstvak 1">
            <a:extLst>
              <a:ext uri="{FF2B5EF4-FFF2-40B4-BE49-F238E27FC236}">
                <a16:creationId xmlns:a16="http://schemas.microsoft.com/office/drawing/2014/main" id="{BAA247FF-D75A-437C-965E-BA2746741239}"/>
              </a:ext>
            </a:extLst>
          </p:cNvPr>
          <p:cNvSpPr txBox="1"/>
          <p:nvPr/>
        </p:nvSpPr>
        <p:spPr>
          <a:xfrm>
            <a:off x="149973" y="4529084"/>
            <a:ext cx="435386" cy="369332"/>
          </a:xfrm>
          <a:prstGeom prst="rect">
            <a:avLst/>
          </a:prstGeom>
          <a:noFill/>
        </p:spPr>
        <p:txBody>
          <a:bodyPr wrap="square" rtlCol="0">
            <a:spAutoFit/>
          </a:bodyPr>
          <a:lstStyle/>
          <a:p>
            <a:r>
              <a:rPr lang="nl-NL" dirty="0"/>
              <a:t>17</a:t>
            </a:r>
          </a:p>
        </p:txBody>
      </p:sp>
      <p:pic>
        <p:nvPicPr>
          <p:cNvPr id="6" name="Afbeelding 5">
            <a:extLst>
              <a:ext uri="{FF2B5EF4-FFF2-40B4-BE49-F238E27FC236}">
                <a16:creationId xmlns:a16="http://schemas.microsoft.com/office/drawing/2014/main" id="{F9D18C97-1CD3-4C54-9EAE-4CFE789635B9}"/>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42925" y="4713750"/>
            <a:ext cx="1871663" cy="335769"/>
          </a:xfrm>
          <a:prstGeom prst="rect">
            <a:avLst/>
          </a:prstGeom>
        </p:spPr>
      </p:pic>
      <p:sp>
        <p:nvSpPr>
          <p:cNvPr id="7" name="PlaceHolder 2">
            <a:extLst>
              <a:ext uri="{FF2B5EF4-FFF2-40B4-BE49-F238E27FC236}">
                <a16:creationId xmlns:a16="http://schemas.microsoft.com/office/drawing/2014/main" id="{1545D55A-D846-454F-948B-FD1C13E0B93A}"/>
              </a:ext>
            </a:extLst>
          </p:cNvPr>
          <p:cNvSpPr>
            <a:spLocks noGrp="1"/>
          </p:cNvSpPr>
          <p:nvPr>
            <p:ph/>
          </p:nvPr>
        </p:nvSpPr>
        <p:spPr>
          <a:xfrm>
            <a:off x="5468293" y="1053821"/>
            <a:ext cx="4017036" cy="3377502"/>
          </a:xfrm>
          <a:prstGeom prst="rect">
            <a:avLst/>
          </a:prstGeom>
          <a:noFill/>
          <a:ln w="0">
            <a:noFill/>
          </a:ln>
        </p:spPr>
        <p:txBody>
          <a:bodyPr lIns="68400" tIns="34200" rIns="68400" bIns="34200" anchor="t">
            <a:noAutofit/>
          </a:bodyPr>
          <a:lstStyle/>
          <a:p>
            <a:pPr marL="324000" indent="-336960" defTabSz="685800">
              <a:lnSpc>
                <a:spcPct val="90000"/>
              </a:lnSpc>
              <a:spcBef>
                <a:spcPts val="751"/>
              </a:spcBef>
              <a:buNone/>
              <a:tabLst>
                <a:tab pos="0" algn="l"/>
              </a:tabLst>
            </a:pPr>
            <a:r>
              <a:rPr lang="nl-NL" sz="2000" b="0" strike="noStrike" spc="-1" dirty="0">
                <a:solidFill>
                  <a:schemeClr val="dk1"/>
                </a:solidFill>
                <a:latin typeface="Trebuchet MS"/>
              </a:rPr>
              <a:t>Wat is er nodig:</a:t>
            </a:r>
          </a:p>
          <a:p>
            <a:pPr marL="324000" indent="-336960" defTabSz="685800">
              <a:lnSpc>
                <a:spcPct val="90000"/>
              </a:lnSpc>
              <a:spcBef>
                <a:spcPts val="751"/>
              </a:spcBef>
              <a:buSzPct val="100000"/>
              <a:buBlip>
                <a:blip r:embed="rId3"/>
              </a:buBlip>
              <a:tabLst>
                <a:tab pos="0" algn="l"/>
              </a:tabLst>
            </a:pPr>
            <a:r>
              <a:rPr lang="nl-NL" sz="2000" spc="-1" dirty="0">
                <a:solidFill>
                  <a:schemeClr val="dk1"/>
                </a:solidFill>
                <a:latin typeface="Trebuchet MS"/>
              </a:rPr>
              <a:t>Zonder Windows account.</a:t>
            </a:r>
          </a:p>
          <a:p>
            <a:pPr marL="324000" indent="-336960" defTabSz="685800">
              <a:lnSpc>
                <a:spcPct val="90000"/>
              </a:lnSpc>
              <a:spcBef>
                <a:spcPts val="751"/>
              </a:spcBef>
              <a:buSzPct val="100000"/>
              <a:buBlip>
                <a:blip r:embed="rId3"/>
              </a:buBlip>
              <a:tabLst>
                <a:tab pos="0" algn="l"/>
              </a:tabLst>
            </a:pPr>
            <a:r>
              <a:rPr lang="nl-NL" sz="2000" b="0" strike="noStrike" spc="-1" dirty="0">
                <a:solidFill>
                  <a:schemeClr val="dk1"/>
                </a:solidFill>
                <a:latin typeface="Trebuchet MS"/>
              </a:rPr>
              <a:t>Wachtwoordherstelschijf.</a:t>
            </a:r>
          </a:p>
          <a:p>
            <a:pPr marL="324000" indent="-336960" defTabSz="685800">
              <a:lnSpc>
                <a:spcPct val="90000"/>
              </a:lnSpc>
              <a:spcBef>
                <a:spcPts val="751"/>
              </a:spcBef>
              <a:buSzPct val="100000"/>
              <a:buBlip>
                <a:blip r:embed="rId3"/>
              </a:buBlip>
              <a:tabLst>
                <a:tab pos="0" algn="l"/>
              </a:tabLst>
            </a:pPr>
            <a:r>
              <a:rPr lang="nl-NL" sz="2000" spc="-1" dirty="0">
                <a:solidFill>
                  <a:schemeClr val="dk1"/>
                </a:solidFill>
                <a:latin typeface="Trebuchet MS"/>
              </a:rPr>
              <a:t>Windows instellingen.</a:t>
            </a:r>
            <a:endParaRPr lang="nl-NL" sz="2000" b="0" strike="noStrike" spc="-1" dirty="0">
              <a:solidFill>
                <a:schemeClr val="dk1"/>
              </a:solidFill>
              <a:latin typeface="Trebuchet MS"/>
            </a:endParaRPr>
          </a:p>
          <a:p>
            <a:pPr marL="324000" indent="-336960" defTabSz="685800">
              <a:lnSpc>
                <a:spcPct val="90000"/>
              </a:lnSpc>
              <a:spcBef>
                <a:spcPts val="751"/>
              </a:spcBef>
              <a:buSzPct val="100000"/>
              <a:buBlip>
                <a:blip r:embed="rId3"/>
              </a:buBlip>
              <a:tabLst>
                <a:tab pos="0" algn="l"/>
              </a:tabLst>
            </a:pPr>
            <a:r>
              <a:rPr lang="nl-NL" sz="2000" spc="-1" dirty="0">
                <a:solidFill>
                  <a:schemeClr val="dk1"/>
                </a:solidFill>
                <a:latin typeface="Trebuchet MS"/>
              </a:rPr>
              <a:t>Herstelschijf maken.</a:t>
            </a:r>
          </a:p>
          <a:p>
            <a:pPr marL="324000" indent="-336960" defTabSz="685800">
              <a:lnSpc>
                <a:spcPct val="90000"/>
              </a:lnSpc>
              <a:spcBef>
                <a:spcPts val="751"/>
              </a:spcBef>
              <a:buSzPct val="100000"/>
              <a:buBlip>
                <a:blip r:embed="rId3"/>
              </a:buBlip>
              <a:tabLst>
                <a:tab pos="0" algn="l"/>
              </a:tabLst>
            </a:pPr>
            <a:r>
              <a:rPr lang="nl-NL" sz="2000" spc="-1" dirty="0">
                <a:solidFill>
                  <a:schemeClr val="dk1"/>
                </a:solidFill>
                <a:latin typeface="Trebuchet MS"/>
              </a:rPr>
              <a:t>Vul wachtwoord in.</a:t>
            </a:r>
            <a:endParaRPr lang="nl-NL" sz="2000" b="0" strike="noStrike" spc="-1" dirty="0">
              <a:solidFill>
                <a:schemeClr val="dk1"/>
              </a:solidFill>
              <a:latin typeface="Trebuchet MS"/>
            </a:endParaRPr>
          </a:p>
          <a:p>
            <a:pPr marL="324000" indent="-336960" defTabSz="685800">
              <a:lnSpc>
                <a:spcPct val="90000"/>
              </a:lnSpc>
              <a:spcBef>
                <a:spcPts val="751"/>
              </a:spcBef>
              <a:buSzPct val="100000"/>
              <a:buBlip>
                <a:blip r:embed="rId3"/>
              </a:buBlip>
              <a:tabLst>
                <a:tab pos="0" algn="l"/>
              </a:tabLst>
            </a:pPr>
            <a:r>
              <a:rPr lang="nl-NL" sz="2000" spc="-1" dirty="0">
                <a:solidFill>
                  <a:schemeClr val="dk1"/>
                </a:solidFill>
                <a:latin typeface="Trebuchet MS"/>
              </a:rPr>
              <a:t>Start op met usb-stik</a:t>
            </a:r>
            <a:r>
              <a:rPr lang="nl-NL" sz="2000" b="0" strike="noStrike" spc="-1" dirty="0">
                <a:solidFill>
                  <a:schemeClr val="dk1"/>
                </a:solidFill>
                <a:latin typeface="Trebuchet MS"/>
              </a:rPr>
              <a:t>.</a:t>
            </a:r>
          </a:p>
          <a:p>
            <a:pPr marL="324000" indent="-336960" defTabSz="685800">
              <a:lnSpc>
                <a:spcPct val="90000"/>
              </a:lnSpc>
              <a:spcBef>
                <a:spcPts val="751"/>
              </a:spcBef>
              <a:buSzPct val="100000"/>
              <a:buBlip>
                <a:blip r:embed="rId3"/>
              </a:buBlip>
              <a:tabLst>
                <a:tab pos="0" algn="l"/>
              </a:tabLst>
            </a:pPr>
            <a:r>
              <a:rPr lang="nl-NL" sz="2000" spc="-1" dirty="0">
                <a:solidFill>
                  <a:schemeClr val="dk1"/>
                </a:solidFill>
                <a:latin typeface="Trebuchet MS"/>
              </a:rPr>
              <a:t>Wachtwoord opnieuw.</a:t>
            </a:r>
          </a:p>
          <a:p>
            <a:pPr marL="324000" indent="-336960" defTabSz="685800">
              <a:lnSpc>
                <a:spcPct val="90000"/>
              </a:lnSpc>
              <a:spcBef>
                <a:spcPts val="751"/>
              </a:spcBef>
              <a:buSzPct val="100000"/>
              <a:buBlip>
                <a:blip r:embed="rId3"/>
              </a:buBlip>
              <a:tabLst>
                <a:tab pos="0" algn="l"/>
              </a:tabLst>
            </a:pPr>
            <a:r>
              <a:rPr lang="nl-NL" sz="2000" spc="-1" dirty="0">
                <a:solidFill>
                  <a:schemeClr val="dk1"/>
                </a:solidFill>
                <a:latin typeface="Trebuchet MS"/>
              </a:rPr>
              <a:t>Nieuw wachtwoord invullen.</a:t>
            </a:r>
          </a:p>
          <a:p>
            <a:pPr marL="324000" indent="-336960" defTabSz="685800">
              <a:lnSpc>
                <a:spcPct val="90000"/>
              </a:lnSpc>
              <a:spcBef>
                <a:spcPts val="751"/>
              </a:spcBef>
              <a:buSzPct val="100000"/>
              <a:buBlip>
                <a:blip r:embed="rId3"/>
              </a:buBlip>
              <a:tabLst>
                <a:tab pos="0" algn="l"/>
              </a:tabLst>
            </a:pPr>
            <a:endParaRPr lang="nl-NL" sz="2000" b="0" strike="noStrike" spc="-1" dirty="0">
              <a:solidFill>
                <a:schemeClr val="dk1"/>
              </a:solidFill>
              <a:latin typeface="Trebuchet MS"/>
            </a:endParaRPr>
          </a:p>
        </p:txBody>
      </p:sp>
    </p:spTree>
    <p:extLst>
      <p:ext uri="{BB962C8B-B14F-4D97-AF65-F5344CB8AC3E}">
        <p14:creationId xmlns:p14="http://schemas.microsoft.com/office/powerpoint/2010/main" val="2998262068"/>
      </p:ext>
    </p:extLst>
  </p:cSld>
  <p:clrMapOvr>
    <a:masterClrMapping/>
  </p:clrMapOvr>
  <p:timing>
    <p:tnLst>
      <p:par>
        <p:cTn id="1" dur="indefinite" restart="never" nodeType="tmRoot">
          <p:childTnLst>
            <p:seq>
              <p:cTn id="2" dur="indefinite" nodeType="mainSeq">
                <p:childTnLst>
                  <p:par>
                    <p:cTn id="3" fill="hold">
                      <p:stCondLst>
                        <p:cond delay="0"/>
                      </p:stCondLst>
                      <p:childTnLst>
                        <p:par>
                          <p:cTn id="4" fill="hold">
                            <p:stCondLst>
                              <p:cond delay="0"/>
                            </p:stCondLst>
                            <p:childTnLst>
                              <p:par>
                                <p:cTn id="5" presetID="1" presetClass="entr" fill="hold" nodeType="withEffect">
                                  <p:stCondLst>
                                    <p:cond delay="0"/>
                                  </p:stCondLst>
                                  <p:childTnLst>
                                    <p:set>
                                      <p:cBhvr>
                                        <p:cTn id="6" dur="1" fill="hold">
                                          <p:stCondLst>
                                            <p:cond delay="0"/>
                                          </p:stCondLst>
                                        </p:cTn>
                                        <p:tgtEl>
                                          <p:spTgt spid="85">
                                            <p:txEl>
                                              <p:pRg st="0" end="0"/>
                                            </p:txEl>
                                          </p:spTgt>
                                        </p:tgtEl>
                                        <p:attrNameLst>
                                          <p:attrName>style.visibility</p:attrName>
                                        </p:attrNameLst>
                                      </p:cBhvr>
                                      <p:to>
                                        <p:strVal val="visible"/>
                                      </p:to>
                                    </p:set>
                                  </p:childTnLst>
                                </p:cTn>
                              </p:par>
                              <p:par>
                                <p:cTn id="7" presetID="1" presetClass="entr" fill="hold" nodeType="withEffect">
                                  <p:stCondLst>
                                    <p:cond delay="0"/>
                                  </p:stCondLst>
                                  <p:childTnLst>
                                    <p:set>
                                      <p:cBhvr>
                                        <p:cTn id="8" dur="1" fill="hold">
                                          <p:stCondLst>
                                            <p:cond delay="0"/>
                                          </p:stCondLst>
                                        </p:cTn>
                                        <p:tgtEl>
                                          <p:spTgt spid="85">
                                            <p:txEl>
                                              <p:pRg st="1" end="1"/>
                                            </p:txEl>
                                          </p:spTgt>
                                        </p:tgtEl>
                                        <p:attrNameLst>
                                          <p:attrName>style.visibility</p:attrName>
                                        </p:attrNameLst>
                                      </p:cBhvr>
                                      <p:to>
                                        <p:strVal val="visible"/>
                                      </p:to>
                                    </p:set>
                                  </p:childTnLst>
                                </p:cTn>
                              </p:par>
                              <p:par>
                                <p:cTn id="9" presetID="1" presetClass="entr" fill="hold" nodeType="withEffect">
                                  <p:stCondLst>
                                    <p:cond delay="0"/>
                                  </p:stCondLst>
                                  <p:childTnLst>
                                    <p:set>
                                      <p:cBhvr>
                                        <p:cTn id="10" dur="1" fill="hold">
                                          <p:stCondLst>
                                            <p:cond delay="0"/>
                                          </p:stCondLst>
                                        </p:cTn>
                                        <p:tgtEl>
                                          <p:spTgt spid="85">
                                            <p:txEl>
                                              <p:pRg st="2" end="2"/>
                                            </p:txEl>
                                          </p:spTgt>
                                        </p:tgtEl>
                                        <p:attrNameLst>
                                          <p:attrName>style.visibility</p:attrName>
                                        </p:attrNameLst>
                                      </p:cBhvr>
                                      <p:to>
                                        <p:strVal val="visible"/>
                                      </p:to>
                                    </p:set>
                                  </p:childTnLst>
                                </p:cTn>
                              </p:par>
                              <p:par>
                                <p:cTn id="11" presetID="1" presetClass="entr" fill="hold" nodeType="withEffect">
                                  <p:stCondLst>
                                    <p:cond delay="0"/>
                                  </p:stCondLst>
                                  <p:childTnLst>
                                    <p:set>
                                      <p:cBhvr>
                                        <p:cTn id="12" dur="1" fill="hold">
                                          <p:stCondLst>
                                            <p:cond delay="0"/>
                                          </p:stCondLst>
                                        </p:cTn>
                                        <p:tgtEl>
                                          <p:spTgt spid="85">
                                            <p:txEl>
                                              <p:pRg st="3" end="3"/>
                                            </p:txEl>
                                          </p:spTgt>
                                        </p:tgtEl>
                                        <p:attrNameLst>
                                          <p:attrName>style.visibility</p:attrName>
                                        </p:attrNameLst>
                                      </p:cBhvr>
                                      <p:to>
                                        <p:strVal val="visible"/>
                                      </p:to>
                                    </p:set>
                                  </p:childTnLst>
                                </p:cTn>
                              </p:par>
                              <p:par>
                                <p:cTn id="13" presetID="1" presetClass="entr" fill="hold" nodeType="withEffect">
                                  <p:stCondLst>
                                    <p:cond delay="0"/>
                                  </p:stCondLst>
                                  <p:childTnLst>
                                    <p:set>
                                      <p:cBhvr>
                                        <p:cTn id="14" dur="1" fill="hold">
                                          <p:stCondLst>
                                            <p:cond delay="0"/>
                                          </p:stCondLst>
                                        </p:cTn>
                                        <p:tgtEl>
                                          <p:spTgt spid="85">
                                            <p:txEl>
                                              <p:pRg st="4" end="4"/>
                                            </p:txEl>
                                          </p:spTgt>
                                        </p:tgtEl>
                                        <p:attrNameLst>
                                          <p:attrName>style.visibility</p:attrName>
                                        </p:attrNameLst>
                                      </p:cBhvr>
                                      <p:to>
                                        <p:strVal val="visible"/>
                                      </p:to>
                                    </p:set>
                                  </p:childTnLst>
                                </p:cTn>
                              </p:par>
                              <p:par>
                                <p:cTn id="15" presetID="1" presetClass="entr" fill="hold" nodeType="withEffect">
                                  <p:stCondLst>
                                    <p:cond delay="0"/>
                                  </p:stCondLst>
                                  <p:childTnLst>
                                    <p:set>
                                      <p:cBhvr>
                                        <p:cTn id="16" dur="1" fill="hold">
                                          <p:stCondLst>
                                            <p:cond delay="0"/>
                                          </p:stCondLst>
                                        </p:cTn>
                                        <p:tgtEl>
                                          <p:spTgt spid="85">
                                            <p:txEl>
                                              <p:pRg st="5" end="5"/>
                                            </p:txEl>
                                          </p:spTgt>
                                        </p:tgtEl>
                                        <p:attrNameLst>
                                          <p:attrName>style.visibility</p:attrName>
                                        </p:attrNameLst>
                                      </p:cBhvr>
                                      <p:to>
                                        <p:strVal val="visible"/>
                                      </p:to>
                                    </p:set>
                                  </p:childTnLst>
                                </p:cTn>
                              </p:par>
                              <p:par>
                                <p:cTn id="17" presetID="1" presetClass="entr" fill="hold" nodeType="withEffect">
                                  <p:stCondLst>
                                    <p:cond delay="0"/>
                                  </p:stCondLst>
                                  <p:childTnLst>
                                    <p:set>
                                      <p:cBhvr>
                                        <p:cTn id="18" dur="1" fill="hold">
                                          <p:stCondLst>
                                            <p:cond delay="0"/>
                                          </p:stCondLst>
                                        </p:cTn>
                                        <p:tgtEl>
                                          <p:spTgt spid="85">
                                            <p:txEl>
                                              <p:pRg st="6" end="6"/>
                                            </p:txEl>
                                          </p:spTgt>
                                        </p:tgtEl>
                                        <p:attrNameLst>
                                          <p:attrName>style.visibility</p:attrName>
                                        </p:attrNameLst>
                                      </p:cBhvr>
                                      <p:to>
                                        <p:strVal val="visible"/>
                                      </p:to>
                                    </p:set>
                                  </p:childTnLst>
                                </p:cTn>
                              </p:par>
                              <p:par>
                                <p:cTn id="19" presetID="1" presetClass="entr" fill="hold" nodeType="withEffect">
                                  <p:stCondLst>
                                    <p:cond delay="0"/>
                                  </p:stCondLst>
                                  <p:childTnLst>
                                    <p:set>
                                      <p:cBhvr>
                                        <p:cTn id="20" dur="1" fill="hold">
                                          <p:stCondLst>
                                            <p:cond delay="0"/>
                                          </p:stCondLst>
                                        </p:cTn>
                                        <p:tgtEl>
                                          <p:spTgt spid="85">
                                            <p:txEl>
                                              <p:pRg st="7" end="7"/>
                                            </p:txEl>
                                          </p:spTgt>
                                        </p:tgtEl>
                                        <p:attrNameLst>
                                          <p:attrName>style.visibility</p:attrName>
                                        </p:attrNameLst>
                                      </p:cBhvr>
                                      <p:to>
                                        <p:strVal val="visible"/>
                                      </p:to>
                                    </p:set>
                                  </p:childTnLst>
                                </p:cTn>
                              </p:par>
                              <p:par>
                                <p:cTn id="21" presetID="1" presetClass="entr" fill="hold" nodeType="withEffect">
                                  <p:stCondLst>
                                    <p:cond delay="0"/>
                                  </p:stCondLst>
                                  <p:childTnLst>
                                    <p:set>
                                      <p:cBhvr>
                                        <p:cTn id="22" dur="1" fill="hold">
                                          <p:stCondLst>
                                            <p:cond delay="0"/>
                                          </p:stCondLst>
                                        </p:cTn>
                                        <p:tgtEl>
                                          <p:spTgt spid="7">
                                            <p:txEl>
                                              <p:pRg st="0" end="0"/>
                                            </p:txEl>
                                          </p:spTgt>
                                        </p:tgtEl>
                                        <p:attrNameLst>
                                          <p:attrName>style.visibility</p:attrName>
                                        </p:attrNameLst>
                                      </p:cBhvr>
                                      <p:to>
                                        <p:strVal val="visible"/>
                                      </p:to>
                                    </p:set>
                                  </p:childTnLst>
                                </p:cTn>
                              </p:par>
                              <p:par>
                                <p:cTn id="23" presetID="1" presetClass="entr" fill="hold" nodeType="withEffect">
                                  <p:stCondLst>
                                    <p:cond delay="0"/>
                                  </p:stCondLst>
                                  <p:childTnLst>
                                    <p:set>
                                      <p:cBhvr>
                                        <p:cTn id="24" dur="1" fill="hold">
                                          <p:stCondLst>
                                            <p:cond delay="0"/>
                                          </p:stCondLst>
                                        </p:cTn>
                                        <p:tgtEl>
                                          <p:spTgt spid="7">
                                            <p:txEl>
                                              <p:pRg st="1" end="1"/>
                                            </p:txEl>
                                          </p:spTgt>
                                        </p:tgtEl>
                                        <p:attrNameLst>
                                          <p:attrName>style.visibility</p:attrName>
                                        </p:attrNameLst>
                                      </p:cBhvr>
                                      <p:to>
                                        <p:strVal val="visible"/>
                                      </p:to>
                                    </p:set>
                                  </p:childTnLst>
                                </p:cTn>
                              </p:par>
                              <p:par>
                                <p:cTn id="25" presetID="1" presetClass="entr" fill="hold" nodeType="withEffect">
                                  <p:stCondLst>
                                    <p:cond delay="0"/>
                                  </p:stCondLst>
                                  <p:childTnLst>
                                    <p:set>
                                      <p:cBhvr>
                                        <p:cTn id="26" dur="1" fill="hold">
                                          <p:stCondLst>
                                            <p:cond delay="0"/>
                                          </p:stCondLst>
                                        </p:cTn>
                                        <p:tgtEl>
                                          <p:spTgt spid="7">
                                            <p:txEl>
                                              <p:pRg st="2" end="2"/>
                                            </p:txEl>
                                          </p:spTgt>
                                        </p:tgtEl>
                                        <p:attrNameLst>
                                          <p:attrName>style.visibility</p:attrName>
                                        </p:attrNameLst>
                                      </p:cBhvr>
                                      <p:to>
                                        <p:strVal val="visible"/>
                                      </p:to>
                                    </p:set>
                                  </p:childTnLst>
                                </p:cTn>
                              </p:par>
                              <p:par>
                                <p:cTn id="27" presetID="1" presetClass="entr" fill="hold" nodeType="withEffect">
                                  <p:stCondLst>
                                    <p:cond delay="0"/>
                                  </p:stCondLst>
                                  <p:childTnLst>
                                    <p:set>
                                      <p:cBhvr>
                                        <p:cTn id="28" dur="1" fill="hold">
                                          <p:stCondLst>
                                            <p:cond delay="0"/>
                                          </p:stCondLst>
                                        </p:cTn>
                                        <p:tgtEl>
                                          <p:spTgt spid="7">
                                            <p:txEl>
                                              <p:pRg st="3" end="3"/>
                                            </p:txEl>
                                          </p:spTgt>
                                        </p:tgtEl>
                                        <p:attrNameLst>
                                          <p:attrName>style.visibility</p:attrName>
                                        </p:attrNameLst>
                                      </p:cBhvr>
                                      <p:to>
                                        <p:strVal val="visible"/>
                                      </p:to>
                                    </p:set>
                                  </p:childTnLst>
                                </p:cTn>
                              </p:par>
                              <p:par>
                                <p:cTn id="29" presetID="1" presetClass="entr" fill="hold" nodeType="withEffect">
                                  <p:stCondLst>
                                    <p:cond delay="0"/>
                                  </p:stCondLst>
                                  <p:childTnLst>
                                    <p:set>
                                      <p:cBhvr>
                                        <p:cTn id="30" dur="1" fill="hold">
                                          <p:stCondLst>
                                            <p:cond delay="0"/>
                                          </p:stCondLst>
                                        </p:cTn>
                                        <p:tgtEl>
                                          <p:spTgt spid="7">
                                            <p:txEl>
                                              <p:pRg st="4" end="4"/>
                                            </p:txEl>
                                          </p:spTgt>
                                        </p:tgtEl>
                                        <p:attrNameLst>
                                          <p:attrName>style.visibility</p:attrName>
                                        </p:attrNameLst>
                                      </p:cBhvr>
                                      <p:to>
                                        <p:strVal val="visible"/>
                                      </p:to>
                                    </p:set>
                                  </p:childTnLst>
                                </p:cTn>
                              </p:par>
                              <p:par>
                                <p:cTn id="31" presetID="1" presetClass="entr" fill="hold" nodeType="withEffect">
                                  <p:stCondLst>
                                    <p:cond delay="0"/>
                                  </p:stCondLst>
                                  <p:childTnLst>
                                    <p:set>
                                      <p:cBhvr>
                                        <p:cTn id="32" dur="1" fill="hold">
                                          <p:stCondLst>
                                            <p:cond delay="0"/>
                                          </p:stCondLst>
                                        </p:cTn>
                                        <p:tgtEl>
                                          <p:spTgt spid="7">
                                            <p:txEl>
                                              <p:pRg st="5" end="5"/>
                                            </p:txEl>
                                          </p:spTgt>
                                        </p:tgtEl>
                                        <p:attrNameLst>
                                          <p:attrName>style.visibility</p:attrName>
                                        </p:attrNameLst>
                                      </p:cBhvr>
                                      <p:to>
                                        <p:strVal val="visible"/>
                                      </p:to>
                                    </p:set>
                                  </p:childTnLst>
                                </p:cTn>
                              </p:par>
                              <p:par>
                                <p:cTn id="33" presetID="1" presetClass="entr" fill="hold" nodeType="withEffect">
                                  <p:stCondLst>
                                    <p:cond delay="0"/>
                                  </p:stCondLst>
                                  <p:childTnLst>
                                    <p:set>
                                      <p:cBhvr>
                                        <p:cTn id="34" dur="1" fill="hold">
                                          <p:stCondLst>
                                            <p:cond delay="0"/>
                                          </p:stCondLst>
                                        </p:cTn>
                                        <p:tgtEl>
                                          <p:spTgt spid="7">
                                            <p:txEl>
                                              <p:pRg st="6" end="6"/>
                                            </p:txEl>
                                          </p:spTgt>
                                        </p:tgtEl>
                                        <p:attrNameLst>
                                          <p:attrName>style.visibility</p:attrName>
                                        </p:attrNameLst>
                                      </p:cBhvr>
                                      <p:to>
                                        <p:strVal val="visible"/>
                                      </p:to>
                                    </p:set>
                                  </p:childTnLst>
                                </p:cTn>
                              </p:par>
                              <p:par>
                                <p:cTn id="35" presetID="1" presetClass="entr" fill="hold" nodeType="withEffect">
                                  <p:stCondLst>
                                    <p:cond delay="0"/>
                                  </p:stCondLst>
                                  <p:childTnLst>
                                    <p:set>
                                      <p:cBhvr>
                                        <p:cTn id="36" dur="1" fill="hold">
                                          <p:stCondLst>
                                            <p:cond delay="0"/>
                                          </p:stCondLst>
                                        </p:cTn>
                                        <p:tgtEl>
                                          <p:spTgt spid="7">
                                            <p:txEl>
                                              <p:pRg st="7" end="7"/>
                                            </p:txEl>
                                          </p:spTgt>
                                        </p:tgtEl>
                                        <p:attrNameLst>
                                          <p:attrName>style.visibility</p:attrName>
                                        </p:attrNameLst>
                                      </p:cBhvr>
                                      <p:to>
                                        <p:strVal val="visible"/>
                                      </p:to>
                                    </p:set>
                                  </p:childTnLst>
                                </p:cTn>
                              </p:par>
                              <p:par>
                                <p:cTn id="37" presetID="1" presetClass="entr" fill="hold" nodeType="withEffect">
                                  <p:stCondLst>
                                    <p:cond delay="0"/>
                                  </p:stCondLst>
                                  <p:childTnLst>
                                    <p:set>
                                      <p:cBhvr>
                                        <p:cTn id="38" dur="1" fill="hold">
                                          <p:stCondLst>
                                            <p:cond delay="0"/>
                                          </p:stCondLst>
                                        </p:cTn>
                                        <p:tgtEl>
                                          <p:spTgt spid="7">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Afbeelding 3">
            <a:extLst>
              <a:ext uri="{FF2B5EF4-FFF2-40B4-BE49-F238E27FC236}">
                <a16:creationId xmlns:a16="http://schemas.microsoft.com/office/drawing/2014/main" id="{2B9AE0D2-82DF-4A72-B396-93C9B729974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833257" y="1096321"/>
            <a:ext cx="4069583" cy="2713055"/>
          </a:xfrm>
          <a:prstGeom prst="rect">
            <a:avLst/>
          </a:prstGeom>
        </p:spPr>
      </p:pic>
      <p:sp>
        <p:nvSpPr>
          <p:cNvPr id="84" name="PlaceHolder 1"/>
          <p:cNvSpPr>
            <a:spLocks noGrp="1"/>
          </p:cNvSpPr>
          <p:nvPr>
            <p:ph type="title"/>
          </p:nvPr>
        </p:nvSpPr>
        <p:spPr>
          <a:xfrm>
            <a:off x="542925" y="25103"/>
            <a:ext cx="8430253" cy="993960"/>
          </a:xfrm>
          <a:prstGeom prst="rect">
            <a:avLst/>
          </a:prstGeom>
          <a:noFill/>
          <a:ln w="0">
            <a:noFill/>
          </a:ln>
        </p:spPr>
        <p:txBody>
          <a:bodyPr lIns="68400" tIns="34200" rIns="68400" bIns="34200" anchor="ctr">
            <a:noAutofit/>
          </a:bodyPr>
          <a:lstStyle/>
          <a:p>
            <a:pPr algn="l"/>
            <a:r>
              <a:rPr lang="nl-NL" sz="2800" b="0" i="0" u="none" strike="noStrike" baseline="0" dirty="0">
                <a:latin typeface="Verdana" panose="020B0604030504040204" pitchFamily="34" charset="0"/>
                <a:ea typeface="Verdana" panose="020B0604030504040204" pitchFamily="34" charset="0"/>
              </a:rPr>
              <a:t>Windows Recovery Environment (</a:t>
            </a:r>
            <a:r>
              <a:rPr lang="nl-NL" sz="2800" b="0" i="0" u="none" strike="noStrike" baseline="0" dirty="0" err="1">
                <a:latin typeface="Verdana" panose="020B0604030504040204" pitchFamily="34" charset="0"/>
                <a:ea typeface="Verdana" panose="020B0604030504040204" pitchFamily="34" charset="0"/>
              </a:rPr>
              <a:t>WinRE</a:t>
            </a:r>
            <a:r>
              <a:rPr lang="nl-NL" sz="2800" b="0" i="0" u="none" strike="noStrike" baseline="0" dirty="0">
                <a:latin typeface="Verdana" panose="020B0604030504040204" pitchFamily="34" charset="0"/>
                <a:ea typeface="Verdana" panose="020B0604030504040204" pitchFamily="34" charset="0"/>
              </a:rPr>
              <a:t>)</a:t>
            </a:r>
            <a:endParaRPr lang="nl-NL" sz="2800" spc="-1" dirty="0">
              <a:latin typeface="Verdana" panose="020B0604030504040204" pitchFamily="34" charset="0"/>
              <a:ea typeface="Verdana" panose="020B0604030504040204" pitchFamily="34" charset="0"/>
            </a:endParaRPr>
          </a:p>
        </p:txBody>
      </p:sp>
      <p:sp>
        <p:nvSpPr>
          <p:cNvPr id="85" name="PlaceHolder 2"/>
          <p:cNvSpPr>
            <a:spLocks noGrp="1"/>
          </p:cNvSpPr>
          <p:nvPr>
            <p:ph/>
          </p:nvPr>
        </p:nvSpPr>
        <p:spPr>
          <a:xfrm>
            <a:off x="542925" y="856211"/>
            <a:ext cx="5747343" cy="3756208"/>
          </a:xfrm>
          <a:prstGeom prst="rect">
            <a:avLst/>
          </a:prstGeom>
          <a:noFill/>
          <a:ln w="0">
            <a:noFill/>
          </a:ln>
        </p:spPr>
        <p:txBody>
          <a:bodyPr lIns="68400" tIns="34200" rIns="68400" bIns="34200" anchor="t">
            <a:noAutofit/>
          </a:bodyPr>
          <a:lstStyle/>
          <a:p>
            <a:pPr marL="324000" indent="-336960" defTabSz="685800">
              <a:lnSpc>
                <a:spcPct val="90000"/>
              </a:lnSpc>
              <a:spcBef>
                <a:spcPts val="751"/>
              </a:spcBef>
              <a:buNone/>
              <a:tabLst>
                <a:tab pos="0" algn="l"/>
              </a:tabLst>
            </a:pPr>
            <a:r>
              <a:rPr lang="nl-NL" sz="2000" spc="-1" dirty="0">
                <a:solidFill>
                  <a:schemeClr val="dk1"/>
                </a:solidFill>
                <a:latin typeface="Trebuchet MS"/>
              </a:rPr>
              <a:t>Het blauwe scherm voor</a:t>
            </a:r>
            <a:r>
              <a:rPr lang="nl-NL" sz="2000" b="0" strike="noStrike" spc="-1" dirty="0">
                <a:solidFill>
                  <a:schemeClr val="dk1"/>
                </a:solidFill>
                <a:latin typeface="Trebuchet MS"/>
              </a:rPr>
              <a:t>:</a:t>
            </a:r>
          </a:p>
          <a:p>
            <a:pPr marL="324000" indent="-336960" defTabSz="685800">
              <a:lnSpc>
                <a:spcPct val="90000"/>
              </a:lnSpc>
              <a:spcBef>
                <a:spcPts val="751"/>
              </a:spcBef>
              <a:buSzPct val="100000"/>
              <a:buBlip>
                <a:blip r:embed="rId4"/>
              </a:buBlip>
              <a:tabLst>
                <a:tab pos="0" algn="l"/>
              </a:tabLst>
            </a:pPr>
            <a:r>
              <a:rPr lang="nl-NL" sz="2000" spc="-1" dirty="0">
                <a:solidFill>
                  <a:schemeClr val="dk1"/>
                </a:solidFill>
                <a:latin typeface="Trebuchet MS"/>
              </a:rPr>
              <a:t>Herstelpunt gebruiken.</a:t>
            </a:r>
            <a:endParaRPr lang="nl-NL" sz="2000" b="0" strike="noStrike" spc="-1" dirty="0">
              <a:solidFill>
                <a:schemeClr val="dk1"/>
              </a:solidFill>
              <a:latin typeface="Trebuchet MS"/>
            </a:endParaRPr>
          </a:p>
          <a:p>
            <a:pPr marL="324000" indent="-336960" defTabSz="685800">
              <a:lnSpc>
                <a:spcPct val="90000"/>
              </a:lnSpc>
              <a:spcBef>
                <a:spcPts val="751"/>
              </a:spcBef>
              <a:buSzPct val="100000"/>
              <a:buBlip>
                <a:blip r:embed="rId4"/>
              </a:buBlip>
              <a:tabLst>
                <a:tab pos="0" algn="l"/>
              </a:tabLst>
            </a:pPr>
            <a:r>
              <a:rPr lang="nl-NL" sz="2000" spc="-1" dirty="0">
                <a:solidFill>
                  <a:schemeClr val="dk1"/>
                </a:solidFill>
                <a:latin typeface="Trebuchet MS"/>
              </a:rPr>
              <a:t>Snel machineherstel.</a:t>
            </a:r>
          </a:p>
          <a:p>
            <a:pPr marL="324000" indent="-336960" defTabSz="685800">
              <a:lnSpc>
                <a:spcPct val="90000"/>
              </a:lnSpc>
              <a:spcBef>
                <a:spcPts val="751"/>
              </a:spcBef>
              <a:buSzPct val="100000"/>
              <a:buBlip>
                <a:blip r:embed="rId4"/>
              </a:buBlip>
              <a:tabLst>
                <a:tab pos="0" algn="l"/>
              </a:tabLst>
            </a:pPr>
            <a:r>
              <a:rPr lang="nl-NL" sz="2000" b="0" strike="noStrike" spc="-1" dirty="0">
                <a:solidFill>
                  <a:schemeClr val="dk1"/>
                </a:solidFill>
                <a:latin typeface="Trebuchet MS"/>
              </a:rPr>
              <a:t>Opstarten in veilige mode.</a:t>
            </a:r>
          </a:p>
          <a:p>
            <a:pPr marL="324000" indent="-336960" defTabSz="685800">
              <a:lnSpc>
                <a:spcPct val="90000"/>
              </a:lnSpc>
              <a:spcBef>
                <a:spcPts val="751"/>
              </a:spcBef>
              <a:buSzPct val="100000"/>
              <a:buBlip>
                <a:blip r:embed="rId4"/>
              </a:buBlip>
              <a:tabLst>
                <a:tab pos="0" algn="l"/>
              </a:tabLst>
            </a:pPr>
            <a:r>
              <a:rPr lang="nl-NL" sz="2000" spc="-1" dirty="0" err="1">
                <a:solidFill>
                  <a:schemeClr val="dk1"/>
                </a:solidFill>
                <a:latin typeface="Trebuchet MS"/>
              </a:rPr>
              <a:t>Opdrachtpromp</a:t>
            </a:r>
            <a:r>
              <a:rPr lang="nl-NL" sz="2000" spc="-1" dirty="0">
                <a:solidFill>
                  <a:schemeClr val="dk1"/>
                </a:solidFill>
                <a:latin typeface="Trebuchet MS"/>
              </a:rPr>
              <a:t> uitvoeren.</a:t>
            </a:r>
          </a:p>
          <a:p>
            <a:pPr marL="324000" indent="-336960" defTabSz="685800">
              <a:lnSpc>
                <a:spcPct val="90000"/>
              </a:lnSpc>
              <a:spcBef>
                <a:spcPts val="751"/>
              </a:spcBef>
              <a:buSzPct val="100000"/>
              <a:buBlip>
                <a:blip r:embed="rId4"/>
              </a:buBlip>
              <a:tabLst>
                <a:tab pos="0" algn="l"/>
              </a:tabLst>
            </a:pPr>
            <a:r>
              <a:rPr lang="nl-NL" sz="2000" b="0" strike="noStrike" spc="-1" dirty="0">
                <a:solidFill>
                  <a:schemeClr val="dk1"/>
                </a:solidFill>
                <a:latin typeface="Trebuchet MS"/>
              </a:rPr>
              <a:t>Windows opnieuw installeren.</a:t>
            </a:r>
          </a:p>
          <a:p>
            <a:pPr marL="324000" indent="-336960" defTabSz="685800">
              <a:lnSpc>
                <a:spcPct val="90000"/>
              </a:lnSpc>
              <a:spcBef>
                <a:spcPts val="751"/>
              </a:spcBef>
              <a:buSzPct val="100000"/>
              <a:buBlip>
                <a:blip r:embed="rId4"/>
              </a:buBlip>
              <a:tabLst>
                <a:tab pos="0" algn="l"/>
              </a:tabLst>
            </a:pPr>
            <a:r>
              <a:rPr lang="nl-NL" sz="2000" spc="-1" dirty="0" err="1">
                <a:solidFill>
                  <a:schemeClr val="dk1"/>
                </a:solidFill>
                <a:latin typeface="Trebuchet MS"/>
              </a:rPr>
              <a:t>Uefi</a:t>
            </a:r>
            <a:r>
              <a:rPr lang="nl-NL" sz="2000" spc="-1" dirty="0">
                <a:solidFill>
                  <a:schemeClr val="dk1"/>
                </a:solidFill>
                <a:latin typeface="Trebuchet MS"/>
              </a:rPr>
              <a:t> en boot volgorde instellen.</a:t>
            </a:r>
          </a:p>
          <a:p>
            <a:pPr marL="324000" indent="-336960" defTabSz="685800">
              <a:lnSpc>
                <a:spcPct val="90000"/>
              </a:lnSpc>
              <a:spcBef>
                <a:spcPts val="751"/>
              </a:spcBef>
              <a:buSzPct val="100000"/>
              <a:buBlip>
                <a:blip r:embed="rId4"/>
              </a:buBlip>
              <a:tabLst>
                <a:tab pos="0" algn="l"/>
              </a:tabLst>
            </a:pPr>
            <a:r>
              <a:rPr lang="nl-NL" sz="2000" b="0" strike="noStrike" spc="-1" dirty="0">
                <a:solidFill>
                  <a:schemeClr val="dk1"/>
                </a:solidFill>
                <a:latin typeface="Trebuchet MS"/>
              </a:rPr>
              <a:t>Terug gaan naar Windows 10.</a:t>
            </a:r>
          </a:p>
          <a:p>
            <a:pPr marL="324000" indent="-336960" defTabSz="685800">
              <a:lnSpc>
                <a:spcPct val="90000"/>
              </a:lnSpc>
              <a:spcBef>
                <a:spcPts val="751"/>
              </a:spcBef>
              <a:buSzPct val="100000"/>
              <a:buBlip>
                <a:blip r:embed="rId4"/>
              </a:buBlip>
              <a:tabLst>
                <a:tab pos="0" algn="l"/>
              </a:tabLst>
            </a:pPr>
            <a:r>
              <a:rPr lang="nl-NL" sz="2000" spc="-1" dirty="0">
                <a:solidFill>
                  <a:schemeClr val="dk1"/>
                </a:solidFill>
                <a:latin typeface="Trebuchet MS"/>
              </a:rPr>
              <a:t>Laatste updates ongedaan maken.</a:t>
            </a:r>
          </a:p>
          <a:p>
            <a:pPr marL="324000" indent="-336960" defTabSz="685800">
              <a:lnSpc>
                <a:spcPct val="90000"/>
              </a:lnSpc>
              <a:spcBef>
                <a:spcPts val="751"/>
              </a:spcBef>
              <a:buSzPct val="100000"/>
              <a:buBlip>
                <a:blip r:embed="rId4"/>
              </a:buBlip>
              <a:tabLst>
                <a:tab pos="0" algn="l"/>
              </a:tabLst>
            </a:pPr>
            <a:r>
              <a:rPr lang="nl-NL" sz="2000" spc="-1" dirty="0">
                <a:solidFill>
                  <a:schemeClr val="dk1"/>
                </a:solidFill>
                <a:latin typeface="Trebuchet MS"/>
              </a:rPr>
              <a:t>Image of back up van Windows terug zetten.</a:t>
            </a:r>
          </a:p>
          <a:p>
            <a:pPr marL="324000" indent="-336960" defTabSz="685800">
              <a:lnSpc>
                <a:spcPct val="90000"/>
              </a:lnSpc>
              <a:spcBef>
                <a:spcPts val="751"/>
              </a:spcBef>
              <a:buSzPct val="100000"/>
              <a:buBlip>
                <a:blip r:embed="rId4"/>
              </a:buBlip>
              <a:tabLst>
                <a:tab pos="0" algn="l"/>
              </a:tabLst>
            </a:pPr>
            <a:endParaRPr lang="nl-NL" sz="2000" b="0" strike="noStrike" spc="-1" dirty="0">
              <a:solidFill>
                <a:schemeClr val="dk1"/>
              </a:solidFill>
              <a:latin typeface="Trebuchet MS"/>
            </a:endParaRPr>
          </a:p>
          <a:p>
            <a:pPr marL="324000" indent="-336960" defTabSz="685800">
              <a:lnSpc>
                <a:spcPct val="90000"/>
              </a:lnSpc>
              <a:spcBef>
                <a:spcPts val="751"/>
              </a:spcBef>
              <a:buSzPct val="100000"/>
              <a:buBlip>
                <a:blip r:embed="rId4"/>
              </a:buBlip>
              <a:tabLst>
                <a:tab pos="0" algn="l"/>
              </a:tabLst>
            </a:pPr>
            <a:endParaRPr lang="nl-NL" sz="2000" b="0" strike="noStrike" spc="-1" dirty="0">
              <a:solidFill>
                <a:schemeClr val="dk1"/>
              </a:solidFill>
              <a:latin typeface="Trebuchet MS"/>
            </a:endParaRPr>
          </a:p>
        </p:txBody>
      </p:sp>
      <p:sp>
        <p:nvSpPr>
          <p:cNvPr id="2" name="Tekstvak 1">
            <a:extLst>
              <a:ext uri="{FF2B5EF4-FFF2-40B4-BE49-F238E27FC236}">
                <a16:creationId xmlns:a16="http://schemas.microsoft.com/office/drawing/2014/main" id="{BAA247FF-D75A-437C-965E-BA2746741239}"/>
              </a:ext>
            </a:extLst>
          </p:cNvPr>
          <p:cNvSpPr txBox="1"/>
          <p:nvPr/>
        </p:nvSpPr>
        <p:spPr>
          <a:xfrm>
            <a:off x="199995" y="4529084"/>
            <a:ext cx="435387" cy="369332"/>
          </a:xfrm>
          <a:prstGeom prst="rect">
            <a:avLst/>
          </a:prstGeom>
          <a:noFill/>
        </p:spPr>
        <p:txBody>
          <a:bodyPr wrap="square" rtlCol="0">
            <a:spAutoFit/>
          </a:bodyPr>
          <a:lstStyle/>
          <a:p>
            <a:r>
              <a:rPr lang="nl-NL" dirty="0"/>
              <a:t>18</a:t>
            </a:r>
          </a:p>
        </p:txBody>
      </p:sp>
      <p:pic>
        <p:nvPicPr>
          <p:cNvPr id="6" name="Afbeelding 5">
            <a:extLst>
              <a:ext uri="{FF2B5EF4-FFF2-40B4-BE49-F238E27FC236}">
                <a16:creationId xmlns:a16="http://schemas.microsoft.com/office/drawing/2014/main" id="{F9D18C97-1CD3-4C54-9EAE-4CFE789635B9}"/>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42925" y="4713750"/>
            <a:ext cx="1871663" cy="335769"/>
          </a:xfrm>
          <a:prstGeom prst="rect">
            <a:avLst/>
          </a:prstGeom>
        </p:spPr>
      </p:pic>
    </p:spTree>
    <p:extLst>
      <p:ext uri="{BB962C8B-B14F-4D97-AF65-F5344CB8AC3E}">
        <p14:creationId xmlns:p14="http://schemas.microsoft.com/office/powerpoint/2010/main" val="398130163"/>
      </p:ext>
    </p:extLst>
  </p:cSld>
  <p:clrMapOvr>
    <a:masterClrMapping/>
  </p:clrMapOvr>
  <p:timing>
    <p:tnLst>
      <p:par>
        <p:cTn id="1" dur="indefinite" restart="never" nodeType="tmRoot">
          <p:childTnLst>
            <p:seq>
              <p:cTn id="2" dur="indefinite" nodeType="mainSeq">
                <p:childTnLst>
                  <p:par>
                    <p:cTn id="3" fill="hold">
                      <p:stCondLst>
                        <p:cond delay="0"/>
                      </p:stCondLst>
                      <p:childTnLst>
                        <p:par>
                          <p:cTn id="4" fill="hold">
                            <p:stCondLst>
                              <p:cond delay="0"/>
                            </p:stCondLst>
                            <p:childTnLst>
                              <p:par>
                                <p:cTn id="5" presetID="1" presetClass="entr" fill="hold" nodeType="withEffect">
                                  <p:stCondLst>
                                    <p:cond delay="0"/>
                                  </p:stCondLst>
                                  <p:childTnLst>
                                    <p:set>
                                      <p:cBhvr>
                                        <p:cTn id="6" dur="1" fill="hold">
                                          <p:stCondLst>
                                            <p:cond delay="0"/>
                                          </p:stCondLst>
                                        </p:cTn>
                                        <p:tgtEl>
                                          <p:spTgt spid="85">
                                            <p:txEl>
                                              <p:pRg st="0" end="0"/>
                                            </p:txEl>
                                          </p:spTgt>
                                        </p:tgtEl>
                                        <p:attrNameLst>
                                          <p:attrName>style.visibility</p:attrName>
                                        </p:attrNameLst>
                                      </p:cBhvr>
                                      <p:to>
                                        <p:strVal val="visible"/>
                                      </p:to>
                                    </p:set>
                                  </p:childTnLst>
                                </p:cTn>
                              </p:par>
                              <p:par>
                                <p:cTn id="7" presetID="1" presetClass="entr" fill="hold" nodeType="withEffect">
                                  <p:stCondLst>
                                    <p:cond delay="0"/>
                                  </p:stCondLst>
                                  <p:childTnLst>
                                    <p:set>
                                      <p:cBhvr>
                                        <p:cTn id="8" dur="1" fill="hold">
                                          <p:stCondLst>
                                            <p:cond delay="0"/>
                                          </p:stCondLst>
                                        </p:cTn>
                                        <p:tgtEl>
                                          <p:spTgt spid="85">
                                            <p:txEl>
                                              <p:pRg st="1" end="1"/>
                                            </p:txEl>
                                          </p:spTgt>
                                        </p:tgtEl>
                                        <p:attrNameLst>
                                          <p:attrName>style.visibility</p:attrName>
                                        </p:attrNameLst>
                                      </p:cBhvr>
                                      <p:to>
                                        <p:strVal val="visible"/>
                                      </p:to>
                                    </p:set>
                                  </p:childTnLst>
                                </p:cTn>
                              </p:par>
                              <p:par>
                                <p:cTn id="9" presetID="1" presetClass="entr" fill="hold" nodeType="withEffect">
                                  <p:stCondLst>
                                    <p:cond delay="0"/>
                                  </p:stCondLst>
                                  <p:childTnLst>
                                    <p:set>
                                      <p:cBhvr>
                                        <p:cTn id="10" dur="1" fill="hold">
                                          <p:stCondLst>
                                            <p:cond delay="0"/>
                                          </p:stCondLst>
                                        </p:cTn>
                                        <p:tgtEl>
                                          <p:spTgt spid="85">
                                            <p:txEl>
                                              <p:pRg st="2" end="2"/>
                                            </p:txEl>
                                          </p:spTgt>
                                        </p:tgtEl>
                                        <p:attrNameLst>
                                          <p:attrName>style.visibility</p:attrName>
                                        </p:attrNameLst>
                                      </p:cBhvr>
                                      <p:to>
                                        <p:strVal val="visible"/>
                                      </p:to>
                                    </p:set>
                                  </p:childTnLst>
                                </p:cTn>
                              </p:par>
                              <p:par>
                                <p:cTn id="11" presetID="1" presetClass="entr" fill="hold" nodeType="withEffect">
                                  <p:stCondLst>
                                    <p:cond delay="0"/>
                                  </p:stCondLst>
                                  <p:childTnLst>
                                    <p:set>
                                      <p:cBhvr>
                                        <p:cTn id="12" dur="1" fill="hold">
                                          <p:stCondLst>
                                            <p:cond delay="0"/>
                                          </p:stCondLst>
                                        </p:cTn>
                                        <p:tgtEl>
                                          <p:spTgt spid="85">
                                            <p:txEl>
                                              <p:pRg st="3" end="3"/>
                                            </p:txEl>
                                          </p:spTgt>
                                        </p:tgtEl>
                                        <p:attrNameLst>
                                          <p:attrName>style.visibility</p:attrName>
                                        </p:attrNameLst>
                                      </p:cBhvr>
                                      <p:to>
                                        <p:strVal val="visible"/>
                                      </p:to>
                                    </p:set>
                                  </p:childTnLst>
                                </p:cTn>
                              </p:par>
                              <p:par>
                                <p:cTn id="13" presetID="1" presetClass="entr" fill="hold" nodeType="withEffect">
                                  <p:stCondLst>
                                    <p:cond delay="0"/>
                                  </p:stCondLst>
                                  <p:childTnLst>
                                    <p:set>
                                      <p:cBhvr>
                                        <p:cTn id="14" dur="1" fill="hold">
                                          <p:stCondLst>
                                            <p:cond delay="0"/>
                                          </p:stCondLst>
                                        </p:cTn>
                                        <p:tgtEl>
                                          <p:spTgt spid="85">
                                            <p:txEl>
                                              <p:pRg st="4" end="4"/>
                                            </p:txEl>
                                          </p:spTgt>
                                        </p:tgtEl>
                                        <p:attrNameLst>
                                          <p:attrName>style.visibility</p:attrName>
                                        </p:attrNameLst>
                                      </p:cBhvr>
                                      <p:to>
                                        <p:strVal val="visible"/>
                                      </p:to>
                                    </p:set>
                                  </p:childTnLst>
                                </p:cTn>
                              </p:par>
                              <p:par>
                                <p:cTn id="15" presetID="1" presetClass="entr" fill="hold" nodeType="withEffect">
                                  <p:stCondLst>
                                    <p:cond delay="0"/>
                                  </p:stCondLst>
                                  <p:childTnLst>
                                    <p:set>
                                      <p:cBhvr>
                                        <p:cTn id="16" dur="1" fill="hold">
                                          <p:stCondLst>
                                            <p:cond delay="0"/>
                                          </p:stCondLst>
                                        </p:cTn>
                                        <p:tgtEl>
                                          <p:spTgt spid="85">
                                            <p:txEl>
                                              <p:pRg st="5" end="5"/>
                                            </p:txEl>
                                          </p:spTgt>
                                        </p:tgtEl>
                                        <p:attrNameLst>
                                          <p:attrName>style.visibility</p:attrName>
                                        </p:attrNameLst>
                                      </p:cBhvr>
                                      <p:to>
                                        <p:strVal val="visible"/>
                                      </p:to>
                                    </p:set>
                                  </p:childTnLst>
                                </p:cTn>
                              </p:par>
                              <p:par>
                                <p:cTn id="17" presetID="1" presetClass="entr" fill="hold" nodeType="withEffect">
                                  <p:stCondLst>
                                    <p:cond delay="0"/>
                                  </p:stCondLst>
                                  <p:childTnLst>
                                    <p:set>
                                      <p:cBhvr>
                                        <p:cTn id="18" dur="1" fill="hold">
                                          <p:stCondLst>
                                            <p:cond delay="0"/>
                                          </p:stCondLst>
                                        </p:cTn>
                                        <p:tgtEl>
                                          <p:spTgt spid="85">
                                            <p:txEl>
                                              <p:pRg st="6" end="6"/>
                                            </p:txEl>
                                          </p:spTgt>
                                        </p:tgtEl>
                                        <p:attrNameLst>
                                          <p:attrName>style.visibility</p:attrName>
                                        </p:attrNameLst>
                                      </p:cBhvr>
                                      <p:to>
                                        <p:strVal val="visible"/>
                                      </p:to>
                                    </p:set>
                                  </p:childTnLst>
                                </p:cTn>
                              </p:par>
                              <p:par>
                                <p:cTn id="19" presetID="1" presetClass="entr" fill="hold" nodeType="withEffect">
                                  <p:stCondLst>
                                    <p:cond delay="0"/>
                                  </p:stCondLst>
                                  <p:childTnLst>
                                    <p:set>
                                      <p:cBhvr>
                                        <p:cTn id="20" dur="1" fill="hold">
                                          <p:stCondLst>
                                            <p:cond delay="0"/>
                                          </p:stCondLst>
                                        </p:cTn>
                                        <p:tgtEl>
                                          <p:spTgt spid="85">
                                            <p:txEl>
                                              <p:pRg st="7" end="7"/>
                                            </p:txEl>
                                          </p:spTgt>
                                        </p:tgtEl>
                                        <p:attrNameLst>
                                          <p:attrName>style.visibility</p:attrName>
                                        </p:attrNameLst>
                                      </p:cBhvr>
                                      <p:to>
                                        <p:strVal val="visible"/>
                                      </p:to>
                                    </p:set>
                                  </p:childTnLst>
                                </p:cTn>
                              </p:par>
                              <p:par>
                                <p:cTn id="21" presetID="1" presetClass="entr" fill="hold" nodeType="withEffect">
                                  <p:stCondLst>
                                    <p:cond delay="0"/>
                                  </p:stCondLst>
                                  <p:childTnLst>
                                    <p:set>
                                      <p:cBhvr>
                                        <p:cTn id="22" dur="1" fill="hold">
                                          <p:stCondLst>
                                            <p:cond delay="0"/>
                                          </p:stCondLst>
                                        </p:cTn>
                                        <p:tgtEl>
                                          <p:spTgt spid="85">
                                            <p:txEl>
                                              <p:pRg st="8" end="8"/>
                                            </p:txEl>
                                          </p:spTgt>
                                        </p:tgtEl>
                                        <p:attrNameLst>
                                          <p:attrName>style.visibility</p:attrName>
                                        </p:attrNameLst>
                                      </p:cBhvr>
                                      <p:to>
                                        <p:strVal val="visible"/>
                                      </p:to>
                                    </p:set>
                                  </p:childTnLst>
                                </p:cTn>
                              </p:par>
                              <p:par>
                                <p:cTn id="23" presetID="1" presetClass="entr" fill="hold" nodeType="withEffect">
                                  <p:stCondLst>
                                    <p:cond delay="0"/>
                                  </p:stCondLst>
                                  <p:childTnLst>
                                    <p:set>
                                      <p:cBhvr>
                                        <p:cTn id="24" dur="1" fill="hold">
                                          <p:stCondLst>
                                            <p:cond delay="0"/>
                                          </p:stCondLst>
                                        </p:cTn>
                                        <p:tgtEl>
                                          <p:spTgt spid="85">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 name="PlaceHolder 1"/>
          <p:cNvSpPr>
            <a:spLocks noGrp="1"/>
          </p:cNvSpPr>
          <p:nvPr>
            <p:ph type="title"/>
          </p:nvPr>
        </p:nvSpPr>
        <p:spPr>
          <a:xfrm>
            <a:off x="612186" y="0"/>
            <a:ext cx="3604803" cy="993960"/>
          </a:xfrm>
          <a:prstGeom prst="rect">
            <a:avLst/>
          </a:prstGeom>
          <a:noFill/>
          <a:ln w="0">
            <a:noFill/>
          </a:ln>
        </p:spPr>
        <p:txBody>
          <a:bodyPr lIns="68400" tIns="34200" rIns="68400" bIns="34200" anchor="ctr">
            <a:noAutofit/>
          </a:bodyPr>
          <a:lstStyle/>
          <a:p>
            <a:pPr defTabSz="685800">
              <a:lnSpc>
                <a:spcPct val="90000"/>
              </a:lnSpc>
              <a:spcBef>
                <a:spcPts val="751"/>
              </a:spcBef>
              <a:buSzPct val="100017"/>
            </a:pPr>
            <a:r>
              <a:rPr lang="nl-NL" sz="3600" b="0" strike="noStrike" spc="-1" dirty="0">
                <a:latin typeface="Trebuchet MS"/>
              </a:rPr>
              <a:t>Herstel punt</a:t>
            </a:r>
          </a:p>
        </p:txBody>
      </p:sp>
      <p:sp>
        <p:nvSpPr>
          <p:cNvPr id="85" name="PlaceHolder 2"/>
          <p:cNvSpPr>
            <a:spLocks noGrp="1"/>
          </p:cNvSpPr>
          <p:nvPr>
            <p:ph/>
          </p:nvPr>
        </p:nvSpPr>
        <p:spPr>
          <a:xfrm>
            <a:off x="612186" y="993960"/>
            <a:ext cx="4425616" cy="2648226"/>
          </a:xfrm>
          <a:prstGeom prst="rect">
            <a:avLst/>
          </a:prstGeom>
          <a:noFill/>
          <a:ln w="0">
            <a:noFill/>
          </a:ln>
        </p:spPr>
        <p:txBody>
          <a:bodyPr lIns="68400" tIns="34200" rIns="68400" bIns="34200" anchor="t">
            <a:noAutofit/>
          </a:bodyPr>
          <a:lstStyle/>
          <a:p>
            <a:pPr marL="324000" indent="-336960" defTabSz="685800">
              <a:lnSpc>
                <a:spcPct val="90000"/>
              </a:lnSpc>
              <a:spcBef>
                <a:spcPts val="751"/>
              </a:spcBef>
              <a:buNone/>
              <a:tabLst>
                <a:tab pos="0" algn="l"/>
              </a:tabLst>
            </a:pPr>
            <a:r>
              <a:rPr lang="nl-NL" sz="2000" spc="-1" dirty="0">
                <a:solidFill>
                  <a:schemeClr val="dk1"/>
                </a:solidFill>
                <a:latin typeface="Trebuchet MS"/>
              </a:rPr>
              <a:t>Stappen in Systeemtools</a:t>
            </a:r>
            <a:r>
              <a:rPr lang="nl-NL" sz="2000" b="0" strike="noStrike" spc="-1" dirty="0">
                <a:solidFill>
                  <a:schemeClr val="dk1"/>
                </a:solidFill>
                <a:latin typeface="Trebuchet MS"/>
              </a:rPr>
              <a:t>:</a:t>
            </a:r>
          </a:p>
          <a:p>
            <a:pPr marL="324000" indent="-336960" defTabSz="685800">
              <a:lnSpc>
                <a:spcPct val="90000"/>
              </a:lnSpc>
              <a:spcBef>
                <a:spcPts val="751"/>
              </a:spcBef>
              <a:buSzPct val="100000"/>
              <a:buBlip>
                <a:blip r:embed="rId3"/>
              </a:buBlip>
              <a:tabLst>
                <a:tab pos="0" algn="l"/>
              </a:tabLst>
            </a:pPr>
            <a:r>
              <a:rPr lang="nl-NL" sz="2000" spc="-1" dirty="0">
                <a:solidFill>
                  <a:schemeClr val="dk1"/>
                </a:solidFill>
                <a:latin typeface="Trebuchet MS"/>
              </a:rPr>
              <a:t>Kan voor Windows als </a:t>
            </a:r>
            <a:r>
              <a:rPr lang="nl-NL" sz="2000" spc="-1" dirty="0" err="1">
                <a:solidFill>
                  <a:schemeClr val="dk1"/>
                </a:solidFill>
                <a:latin typeface="Trebuchet MS"/>
              </a:rPr>
              <a:t>WinRE</a:t>
            </a:r>
            <a:r>
              <a:rPr lang="nl-NL" sz="2000" spc="-1" dirty="0">
                <a:solidFill>
                  <a:schemeClr val="dk1"/>
                </a:solidFill>
                <a:latin typeface="Trebuchet MS"/>
              </a:rPr>
              <a:t>.</a:t>
            </a:r>
            <a:endParaRPr lang="nl-NL" sz="2000" b="0" strike="noStrike" spc="-1" dirty="0">
              <a:solidFill>
                <a:schemeClr val="dk1"/>
              </a:solidFill>
              <a:latin typeface="Trebuchet MS"/>
            </a:endParaRPr>
          </a:p>
          <a:p>
            <a:pPr marL="324000" indent="-336960" defTabSz="685800">
              <a:lnSpc>
                <a:spcPct val="90000"/>
              </a:lnSpc>
              <a:spcBef>
                <a:spcPts val="751"/>
              </a:spcBef>
              <a:buSzPct val="100000"/>
              <a:buBlip>
                <a:blip r:embed="rId3"/>
              </a:buBlip>
              <a:tabLst>
                <a:tab pos="0" algn="l"/>
              </a:tabLst>
            </a:pPr>
            <a:r>
              <a:rPr lang="nl-NL" sz="2000" spc="-1" dirty="0">
                <a:solidFill>
                  <a:schemeClr val="dk1"/>
                </a:solidFill>
                <a:latin typeface="Trebuchet MS"/>
              </a:rPr>
              <a:t>Systeemherstel inschakelen.</a:t>
            </a:r>
          </a:p>
          <a:p>
            <a:pPr marL="324000" indent="-336960" defTabSz="685800">
              <a:lnSpc>
                <a:spcPct val="90000"/>
              </a:lnSpc>
              <a:spcBef>
                <a:spcPts val="751"/>
              </a:spcBef>
              <a:buSzPct val="100000"/>
              <a:buBlip>
                <a:blip r:embed="rId3"/>
              </a:buBlip>
              <a:tabLst>
                <a:tab pos="0" algn="l"/>
              </a:tabLst>
            </a:pPr>
            <a:r>
              <a:rPr lang="nl-NL" sz="2000" spc="-1" dirty="0">
                <a:solidFill>
                  <a:schemeClr val="dk1"/>
                </a:solidFill>
                <a:latin typeface="Trebuchet MS"/>
              </a:rPr>
              <a:t>Open Windows instellingen</a:t>
            </a:r>
            <a:r>
              <a:rPr lang="nl-NL" sz="2000" b="0" strike="noStrike" spc="-1" dirty="0">
                <a:solidFill>
                  <a:schemeClr val="dk1"/>
                </a:solidFill>
                <a:latin typeface="Trebuchet MS"/>
              </a:rPr>
              <a:t>.</a:t>
            </a:r>
          </a:p>
          <a:p>
            <a:pPr marL="324000" indent="-336960" defTabSz="685800">
              <a:lnSpc>
                <a:spcPct val="90000"/>
              </a:lnSpc>
              <a:spcBef>
                <a:spcPts val="751"/>
              </a:spcBef>
              <a:buSzPct val="100000"/>
              <a:buBlip>
                <a:blip r:embed="rId3"/>
              </a:buBlip>
              <a:tabLst>
                <a:tab pos="0" algn="l"/>
              </a:tabLst>
            </a:pPr>
            <a:r>
              <a:rPr lang="nl-NL" sz="2000" spc="-1" dirty="0">
                <a:solidFill>
                  <a:schemeClr val="dk1"/>
                </a:solidFill>
                <a:latin typeface="Trebuchet MS"/>
              </a:rPr>
              <a:t>Type “herstelpunt maken”</a:t>
            </a:r>
          </a:p>
          <a:p>
            <a:pPr marL="324000" indent="-336960" defTabSz="685800">
              <a:lnSpc>
                <a:spcPct val="90000"/>
              </a:lnSpc>
              <a:spcBef>
                <a:spcPts val="751"/>
              </a:spcBef>
              <a:buSzPct val="100000"/>
              <a:buBlip>
                <a:blip r:embed="rId3"/>
              </a:buBlip>
              <a:tabLst>
                <a:tab pos="0" algn="l"/>
              </a:tabLst>
            </a:pPr>
            <a:r>
              <a:rPr lang="nl-NL" sz="2000" b="0" strike="noStrike" spc="-1" dirty="0">
                <a:solidFill>
                  <a:schemeClr val="dk1"/>
                </a:solidFill>
                <a:latin typeface="Trebuchet MS"/>
              </a:rPr>
              <a:t>Configureren</a:t>
            </a:r>
          </a:p>
          <a:p>
            <a:pPr marL="324000" indent="-336960" defTabSz="685800">
              <a:lnSpc>
                <a:spcPct val="90000"/>
              </a:lnSpc>
              <a:spcBef>
                <a:spcPts val="751"/>
              </a:spcBef>
              <a:buSzPct val="100000"/>
              <a:buBlip>
                <a:blip r:embed="rId3"/>
              </a:buBlip>
              <a:tabLst>
                <a:tab pos="0" algn="l"/>
              </a:tabLst>
            </a:pPr>
            <a:r>
              <a:rPr lang="nl-NL" sz="2000" spc="-1" dirty="0">
                <a:solidFill>
                  <a:schemeClr val="dk1"/>
                </a:solidFill>
                <a:latin typeface="Trebuchet MS"/>
              </a:rPr>
              <a:t>Systeembeveiliging inschakelen</a:t>
            </a:r>
          </a:p>
          <a:p>
            <a:pPr marL="324000" indent="-336960" defTabSz="685800">
              <a:lnSpc>
                <a:spcPct val="90000"/>
              </a:lnSpc>
              <a:spcBef>
                <a:spcPts val="751"/>
              </a:spcBef>
              <a:buSzPct val="100000"/>
              <a:buBlip>
                <a:blip r:embed="rId3"/>
              </a:buBlip>
              <a:tabLst>
                <a:tab pos="0" algn="l"/>
              </a:tabLst>
            </a:pPr>
            <a:r>
              <a:rPr lang="nl-NL" sz="2000" spc="-1" dirty="0">
                <a:solidFill>
                  <a:schemeClr val="dk1"/>
                </a:solidFill>
                <a:latin typeface="Trebuchet MS"/>
              </a:rPr>
              <a:t>Klik op maken</a:t>
            </a:r>
          </a:p>
          <a:p>
            <a:pPr marL="324000" indent="-336960" defTabSz="685800">
              <a:spcBef>
                <a:spcPts val="751"/>
              </a:spcBef>
              <a:buSzPct val="100000"/>
              <a:buBlip>
                <a:blip r:embed="rId3"/>
              </a:buBlip>
              <a:tabLst>
                <a:tab pos="0" algn="l"/>
              </a:tabLst>
            </a:pPr>
            <a:r>
              <a:rPr lang="nl-NL" sz="2000" spc="-1" dirty="0">
                <a:solidFill>
                  <a:schemeClr val="dk1"/>
                </a:solidFill>
                <a:latin typeface="Trebuchet MS"/>
              </a:rPr>
              <a:t>Geef herstelpunt een naam</a:t>
            </a:r>
          </a:p>
          <a:p>
            <a:pPr marL="324000" indent="-336960" defTabSz="685800">
              <a:lnSpc>
                <a:spcPct val="90000"/>
              </a:lnSpc>
              <a:spcBef>
                <a:spcPts val="751"/>
              </a:spcBef>
              <a:buSzPct val="100000"/>
              <a:buBlip>
                <a:blip r:embed="rId3"/>
              </a:buBlip>
              <a:tabLst>
                <a:tab pos="0" algn="l"/>
              </a:tabLst>
            </a:pPr>
            <a:r>
              <a:rPr lang="nl-NL" sz="2000" b="0" strike="noStrike" spc="-1" dirty="0">
                <a:solidFill>
                  <a:schemeClr val="dk1"/>
                </a:solidFill>
                <a:latin typeface="Trebuchet MS"/>
              </a:rPr>
              <a:t>Klik op maken.</a:t>
            </a:r>
          </a:p>
        </p:txBody>
      </p:sp>
      <p:sp>
        <p:nvSpPr>
          <p:cNvPr id="2" name="Tekstvak 1">
            <a:extLst>
              <a:ext uri="{FF2B5EF4-FFF2-40B4-BE49-F238E27FC236}">
                <a16:creationId xmlns:a16="http://schemas.microsoft.com/office/drawing/2014/main" id="{BAA247FF-D75A-437C-965E-BA2746741239}"/>
              </a:ext>
            </a:extLst>
          </p:cNvPr>
          <p:cNvSpPr txBox="1"/>
          <p:nvPr/>
        </p:nvSpPr>
        <p:spPr>
          <a:xfrm>
            <a:off x="199995" y="4529084"/>
            <a:ext cx="435387" cy="369332"/>
          </a:xfrm>
          <a:prstGeom prst="rect">
            <a:avLst/>
          </a:prstGeom>
          <a:noFill/>
        </p:spPr>
        <p:txBody>
          <a:bodyPr wrap="square" rtlCol="0">
            <a:spAutoFit/>
          </a:bodyPr>
          <a:lstStyle/>
          <a:p>
            <a:r>
              <a:rPr lang="nl-NL" dirty="0"/>
              <a:t>19</a:t>
            </a:r>
          </a:p>
        </p:txBody>
      </p:sp>
      <p:pic>
        <p:nvPicPr>
          <p:cNvPr id="6" name="Afbeelding 5">
            <a:extLst>
              <a:ext uri="{FF2B5EF4-FFF2-40B4-BE49-F238E27FC236}">
                <a16:creationId xmlns:a16="http://schemas.microsoft.com/office/drawing/2014/main" id="{F9D18C97-1CD3-4C54-9EAE-4CFE789635B9}"/>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42925" y="4713750"/>
            <a:ext cx="1871663" cy="335769"/>
          </a:xfrm>
          <a:prstGeom prst="rect">
            <a:avLst/>
          </a:prstGeom>
        </p:spPr>
      </p:pic>
      <p:pic>
        <p:nvPicPr>
          <p:cNvPr id="4" name="Afbeelding 3">
            <a:extLst>
              <a:ext uri="{FF2B5EF4-FFF2-40B4-BE49-F238E27FC236}">
                <a16:creationId xmlns:a16="http://schemas.microsoft.com/office/drawing/2014/main" id="{86040D5A-7384-4AF8-9559-B5CE640AB9E7}"/>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826787" y="203340"/>
            <a:ext cx="3974628" cy="2649752"/>
          </a:xfrm>
          <a:prstGeom prst="rect">
            <a:avLst/>
          </a:prstGeom>
        </p:spPr>
      </p:pic>
      <p:pic>
        <p:nvPicPr>
          <p:cNvPr id="7" name="Afbeelding 6">
            <a:extLst>
              <a:ext uri="{FF2B5EF4-FFF2-40B4-BE49-F238E27FC236}">
                <a16:creationId xmlns:a16="http://schemas.microsoft.com/office/drawing/2014/main" id="{1C7CB2BD-E72A-4D27-939C-16758C9F3E52}"/>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820317" y="2946061"/>
            <a:ext cx="1771402" cy="2089565"/>
          </a:xfrm>
          <a:prstGeom prst="rect">
            <a:avLst/>
          </a:prstGeom>
        </p:spPr>
      </p:pic>
    </p:spTree>
    <p:extLst>
      <p:ext uri="{BB962C8B-B14F-4D97-AF65-F5344CB8AC3E}">
        <p14:creationId xmlns:p14="http://schemas.microsoft.com/office/powerpoint/2010/main" val="2341066670"/>
      </p:ext>
    </p:extLst>
  </p:cSld>
  <p:clrMapOvr>
    <a:masterClrMapping/>
  </p:clrMapOvr>
  <p:timing>
    <p:tnLst>
      <p:par>
        <p:cTn id="1" dur="indefinite" restart="never" nodeType="tmRoot">
          <p:childTnLst>
            <p:seq>
              <p:cTn id="2" dur="indefinite" nodeType="mainSeq">
                <p:childTnLst>
                  <p:par>
                    <p:cTn id="3" fill="hold">
                      <p:stCondLst>
                        <p:cond delay="0"/>
                      </p:stCondLst>
                      <p:childTnLst>
                        <p:par>
                          <p:cTn id="4" fill="hold">
                            <p:stCondLst>
                              <p:cond delay="0"/>
                            </p:stCondLst>
                            <p:childTnLst>
                              <p:par>
                                <p:cTn id="5" presetID="1" presetClass="entr" fill="hold" nodeType="withEffect">
                                  <p:stCondLst>
                                    <p:cond delay="0"/>
                                  </p:stCondLst>
                                  <p:childTnLst>
                                    <p:set>
                                      <p:cBhvr>
                                        <p:cTn id="6" dur="1" fill="hold">
                                          <p:stCondLst>
                                            <p:cond delay="0"/>
                                          </p:stCondLst>
                                        </p:cTn>
                                        <p:tgtEl>
                                          <p:spTgt spid="85">
                                            <p:txEl>
                                              <p:pRg st="0" end="0"/>
                                            </p:txEl>
                                          </p:spTgt>
                                        </p:tgtEl>
                                        <p:attrNameLst>
                                          <p:attrName>style.visibility</p:attrName>
                                        </p:attrNameLst>
                                      </p:cBhvr>
                                      <p:to>
                                        <p:strVal val="visible"/>
                                      </p:to>
                                    </p:set>
                                  </p:childTnLst>
                                </p:cTn>
                              </p:par>
                              <p:par>
                                <p:cTn id="7" presetID="1" presetClass="entr" fill="hold" nodeType="withEffect">
                                  <p:stCondLst>
                                    <p:cond delay="0"/>
                                  </p:stCondLst>
                                  <p:childTnLst>
                                    <p:set>
                                      <p:cBhvr>
                                        <p:cTn id="8" dur="1" fill="hold">
                                          <p:stCondLst>
                                            <p:cond delay="0"/>
                                          </p:stCondLst>
                                        </p:cTn>
                                        <p:tgtEl>
                                          <p:spTgt spid="85">
                                            <p:txEl>
                                              <p:pRg st="1" end="1"/>
                                            </p:txEl>
                                          </p:spTgt>
                                        </p:tgtEl>
                                        <p:attrNameLst>
                                          <p:attrName>style.visibility</p:attrName>
                                        </p:attrNameLst>
                                      </p:cBhvr>
                                      <p:to>
                                        <p:strVal val="visible"/>
                                      </p:to>
                                    </p:set>
                                  </p:childTnLst>
                                </p:cTn>
                              </p:par>
                              <p:par>
                                <p:cTn id="9" presetID="1" presetClass="entr" fill="hold" nodeType="withEffect">
                                  <p:stCondLst>
                                    <p:cond delay="0"/>
                                  </p:stCondLst>
                                  <p:childTnLst>
                                    <p:set>
                                      <p:cBhvr>
                                        <p:cTn id="10" dur="1" fill="hold">
                                          <p:stCondLst>
                                            <p:cond delay="0"/>
                                          </p:stCondLst>
                                        </p:cTn>
                                        <p:tgtEl>
                                          <p:spTgt spid="85">
                                            <p:txEl>
                                              <p:pRg st="2" end="2"/>
                                            </p:txEl>
                                          </p:spTgt>
                                        </p:tgtEl>
                                        <p:attrNameLst>
                                          <p:attrName>style.visibility</p:attrName>
                                        </p:attrNameLst>
                                      </p:cBhvr>
                                      <p:to>
                                        <p:strVal val="visible"/>
                                      </p:to>
                                    </p:set>
                                  </p:childTnLst>
                                </p:cTn>
                              </p:par>
                              <p:par>
                                <p:cTn id="11" presetID="1" presetClass="entr" fill="hold" nodeType="withEffect">
                                  <p:stCondLst>
                                    <p:cond delay="0"/>
                                  </p:stCondLst>
                                  <p:childTnLst>
                                    <p:set>
                                      <p:cBhvr>
                                        <p:cTn id="12" dur="1" fill="hold">
                                          <p:stCondLst>
                                            <p:cond delay="0"/>
                                          </p:stCondLst>
                                        </p:cTn>
                                        <p:tgtEl>
                                          <p:spTgt spid="85">
                                            <p:txEl>
                                              <p:pRg st="3" end="3"/>
                                            </p:txEl>
                                          </p:spTgt>
                                        </p:tgtEl>
                                        <p:attrNameLst>
                                          <p:attrName>style.visibility</p:attrName>
                                        </p:attrNameLst>
                                      </p:cBhvr>
                                      <p:to>
                                        <p:strVal val="visible"/>
                                      </p:to>
                                    </p:set>
                                  </p:childTnLst>
                                </p:cTn>
                              </p:par>
                              <p:par>
                                <p:cTn id="13" presetID="1" presetClass="entr" fill="hold" nodeType="withEffect">
                                  <p:stCondLst>
                                    <p:cond delay="0"/>
                                  </p:stCondLst>
                                  <p:childTnLst>
                                    <p:set>
                                      <p:cBhvr>
                                        <p:cTn id="14" dur="1" fill="hold">
                                          <p:stCondLst>
                                            <p:cond delay="0"/>
                                          </p:stCondLst>
                                        </p:cTn>
                                        <p:tgtEl>
                                          <p:spTgt spid="85">
                                            <p:txEl>
                                              <p:pRg st="4" end="4"/>
                                            </p:txEl>
                                          </p:spTgt>
                                        </p:tgtEl>
                                        <p:attrNameLst>
                                          <p:attrName>style.visibility</p:attrName>
                                        </p:attrNameLst>
                                      </p:cBhvr>
                                      <p:to>
                                        <p:strVal val="visible"/>
                                      </p:to>
                                    </p:set>
                                  </p:childTnLst>
                                </p:cTn>
                              </p:par>
                              <p:par>
                                <p:cTn id="15" presetID="1" presetClass="entr" fill="hold" nodeType="withEffect">
                                  <p:stCondLst>
                                    <p:cond delay="0"/>
                                  </p:stCondLst>
                                  <p:childTnLst>
                                    <p:set>
                                      <p:cBhvr>
                                        <p:cTn id="16" dur="1" fill="hold">
                                          <p:stCondLst>
                                            <p:cond delay="0"/>
                                          </p:stCondLst>
                                        </p:cTn>
                                        <p:tgtEl>
                                          <p:spTgt spid="85">
                                            <p:txEl>
                                              <p:pRg st="5" end="5"/>
                                            </p:txEl>
                                          </p:spTgt>
                                        </p:tgtEl>
                                        <p:attrNameLst>
                                          <p:attrName>style.visibility</p:attrName>
                                        </p:attrNameLst>
                                      </p:cBhvr>
                                      <p:to>
                                        <p:strVal val="visible"/>
                                      </p:to>
                                    </p:set>
                                  </p:childTnLst>
                                </p:cTn>
                              </p:par>
                              <p:par>
                                <p:cTn id="17" presetID="1" presetClass="entr" fill="hold" nodeType="withEffect">
                                  <p:stCondLst>
                                    <p:cond delay="0"/>
                                  </p:stCondLst>
                                  <p:childTnLst>
                                    <p:set>
                                      <p:cBhvr>
                                        <p:cTn id="18" dur="1" fill="hold">
                                          <p:stCondLst>
                                            <p:cond delay="0"/>
                                          </p:stCondLst>
                                        </p:cTn>
                                        <p:tgtEl>
                                          <p:spTgt spid="85">
                                            <p:txEl>
                                              <p:pRg st="6" end="6"/>
                                            </p:txEl>
                                          </p:spTgt>
                                        </p:tgtEl>
                                        <p:attrNameLst>
                                          <p:attrName>style.visibility</p:attrName>
                                        </p:attrNameLst>
                                      </p:cBhvr>
                                      <p:to>
                                        <p:strVal val="visible"/>
                                      </p:to>
                                    </p:set>
                                  </p:childTnLst>
                                </p:cTn>
                              </p:par>
                              <p:par>
                                <p:cTn id="19" presetID="1" presetClass="entr" fill="hold" nodeType="withEffect">
                                  <p:stCondLst>
                                    <p:cond delay="0"/>
                                  </p:stCondLst>
                                  <p:childTnLst>
                                    <p:set>
                                      <p:cBhvr>
                                        <p:cTn id="20" dur="1" fill="hold">
                                          <p:stCondLst>
                                            <p:cond delay="0"/>
                                          </p:stCondLst>
                                        </p:cTn>
                                        <p:tgtEl>
                                          <p:spTgt spid="85">
                                            <p:txEl>
                                              <p:pRg st="7" end="7"/>
                                            </p:txEl>
                                          </p:spTgt>
                                        </p:tgtEl>
                                        <p:attrNameLst>
                                          <p:attrName>style.visibility</p:attrName>
                                        </p:attrNameLst>
                                      </p:cBhvr>
                                      <p:to>
                                        <p:strVal val="visible"/>
                                      </p:to>
                                    </p:set>
                                  </p:childTnLst>
                                </p:cTn>
                              </p:par>
                              <p:par>
                                <p:cTn id="21" presetID="1" presetClass="entr" fill="hold" nodeType="withEffect">
                                  <p:stCondLst>
                                    <p:cond delay="0"/>
                                  </p:stCondLst>
                                  <p:childTnLst>
                                    <p:set>
                                      <p:cBhvr>
                                        <p:cTn id="22" dur="1" fill="hold">
                                          <p:stCondLst>
                                            <p:cond delay="0"/>
                                          </p:stCondLst>
                                        </p:cTn>
                                        <p:tgtEl>
                                          <p:spTgt spid="85">
                                            <p:txEl>
                                              <p:pRg st="8" end="8"/>
                                            </p:txEl>
                                          </p:spTgt>
                                        </p:tgtEl>
                                        <p:attrNameLst>
                                          <p:attrName>style.visibility</p:attrName>
                                        </p:attrNameLst>
                                      </p:cBhvr>
                                      <p:to>
                                        <p:strVal val="visible"/>
                                      </p:to>
                                    </p:set>
                                  </p:childTnLst>
                                </p:cTn>
                              </p:par>
                              <p:par>
                                <p:cTn id="23" presetID="1" presetClass="entr" fill="hold" nodeType="withEffect">
                                  <p:stCondLst>
                                    <p:cond delay="0"/>
                                  </p:stCondLst>
                                  <p:childTnLst>
                                    <p:set>
                                      <p:cBhvr>
                                        <p:cTn id="24" dur="1" fill="hold">
                                          <p:stCondLst>
                                            <p:cond delay="0"/>
                                          </p:stCondLst>
                                        </p:cTn>
                                        <p:tgtEl>
                                          <p:spTgt spid="85">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Afbeelding 4">
            <a:extLst>
              <a:ext uri="{FF2B5EF4-FFF2-40B4-BE49-F238E27FC236}">
                <a16:creationId xmlns:a16="http://schemas.microsoft.com/office/drawing/2014/main" id="{4F4E6AFE-41A3-4655-80A1-3A1E20B74CD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3999" cy="5143500"/>
          </a:xfrm>
          <a:prstGeom prst="rect">
            <a:avLst/>
          </a:prstGeom>
        </p:spPr>
      </p:pic>
      <p:sp>
        <p:nvSpPr>
          <p:cNvPr id="81" name="PlaceHolder 1"/>
          <p:cNvSpPr>
            <a:spLocks noGrp="1"/>
          </p:cNvSpPr>
          <p:nvPr>
            <p:ph type="title"/>
          </p:nvPr>
        </p:nvSpPr>
        <p:spPr>
          <a:xfrm>
            <a:off x="800914" y="-165934"/>
            <a:ext cx="7055419" cy="993960"/>
          </a:xfrm>
          <a:prstGeom prst="rect">
            <a:avLst/>
          </a:prstGeom>
          <a:noFill/>
          <a:ln w="0">
            <a:noFill/>
          </a:ln>
        </p:spPr>
        <p:txBody>
          <a:bodyPr lIns="68400" tIns="34200" rIns="68400" bIns="34200" anchor="ctr">
            <a:noAutofit/>
          </a:bodyPr>
          <a:lstStyle/>
          <a:p>
            <a:pPr indent="0" defTabSz="685800">
              <a:lnSpc>
                <a:spcPct val="90000"/>
              </a:lnSpc>
              <a:buNone/>
            </a:pPr>
            <a:r>
              <a:rPr lang="nl-NL" sz="3300" b="0" strike="noStrike" spc="-1" dirty="0">
                <a:solidFill>
                  <a:schemeClr val="bg1"/>
                </a:solidFill>
                <a:latin typeface="Trebuchet MS"/>
              </a:rPr>
              <a:t>Problemen kunnen ontstaan bij: </a:t>
            </a:r>
            <a:endParaRPr lang="nl-NL" sz="3300" b="0" strike="noStrike" spc="-1" dirty="0">
              <a:solidFill>
                <a:schemeClr val="bg1"/>
              </a:solidFill>
              <a:latin typeface="Calibri"/>
            </a:endParaRPr>
          </a:p>
        </p:txBody>
      </p:sp>
      <p:sp>
        <p:nvSpPr>
          <p:cNvPr id="82" name="PlaceHolder 2"/>
          <p:cNvSpPr>
            <a:spLocks noGrp="1"/>
          </p:cNvSpPr>
          <p:nvPr>
            <p:ph/>
          </p:nvPr>
        </p:nvSpPr>
        <p:spPr>
          <a:xfrm>
            <a:off x="710622" y="606771"/>
            <a:ext cx="4591304" cy="3833937"/>
          </a:xfrm>
          <a:prstGeom prst="rect">
            <a:avLst/>
          </a:prstGeom>
          <a:noFill/>
          <a:ln w="0">
            <a:noFill/>
          </a:ln>
        </p:spPr>
        <p:txBody>
          <a:bodyPr lIns="68400" tIns="34200" rIns="68400" bIns="34200" anchor="t">
            <a:noAutofit/>
          </a:bodyPr>
          <a:lstStyle/>
          <a:p>
            <a:pPr marL="324000" indent="-336960" defTabSz="685800">
              <a:lnSpc>
                <a:spcPct val="90000"/>
              </a:lnSpc>
              <a:spcBef>
                <a:spcPts val="751"/>
              </a:spcBef>
              <a:buSzPct val="100017"/>
              <a:buBlip>
                <a:blip r:embed="rId4"/>
              </a:buBlip>
            </a:pPr>
            <a:r>
              <a:rPr lang="nl-NL" sz="2400" spc="-1" dirty="0">
                <a:solidFill>
                  <a:schemeClr val="bg1"/>
                </a:solidFill>
                <a:latin typeface="Trebuchet MS"/>
              </a:rPr>
              <a:t>Bekabeling en netspanning</a:t>
            </a:r>
            <a:endParaRPr lang="nl-NL" sz="2400" b="0" strike="noStrike" spc="-1" dirty="0">
              <a:solidFill>
                <a:schemeClr val="bg1"/>
              </a:solidFill>
              <a:latin typeface="Trebuchet MS"/>
            </a:endParaRPr>
          </a:p>
          <a:p>
            <a:pPr marL="324000" indent="-336960" defTabSz="685800">
              <a:lnSpc>
                <a:spcPct val="90000"/>
              </a:lnSpc>
              <a:spcBef>
                <a:spcPts val="751"/>
              </a:spcBef>
              <a:buSzPct val="100017"/>
              <a:buBlip>
                <a:blip r:embed="rId4"/>
              </a:buBlip>
            </a:pPr>
            <a:r>
              <a:rPr lang="nl-NL" sz="2400" b="0" strike="noStrike" spc="-1" dirty="0">
                <a:solidFill>
                  <a:schemeClr val="bg1"/>
                </a:solidFill>
                <a:latin typeface="Trebuchet MS"/>
              </a:rPr>
              <a:t>Traag opstarten en </a:t>
            </a:r>
            <a:r>
              <a:rPr lang="nl-NL" sz="2400" b="0" strike="noStrike" spc="-1" dirty="0" err="1">
                <a:solidFill>
                  <a:schemeClr val="bg1"/>
                </a:solidFill>
                <a:latin typeface="Trebuchet MS"/>
              </a:rPr>
              <a:t>vastlopers</a:t>
            </a:r>
            <a:endParaRPr lang="nl-NL" sz="2400" b="0" strike="noStrike" spc="-1" dirty="0">
              <a:solidFill>
                <a:schemeClr val="bg1"/>
              </a:solidFill>
              <a:latin typeface="Trebuchet MS"/>
            </a:endParaRPr>
          </a:p>
          <a:p>
            <a:pPr marL="324000" indent="-336960" defTabSz="685800">
              <a:spcBef>
                <a:spcPts val="751"/>
              </a:spcBef>
              <a:buSzPct val="100017"/>
              <a:buBlip>
                <a:blip r:embed="rId4"/>
              </a:buBlip>
            </a:pPr>
            <a:r>
              <a:rPr lang="nl-NL" sz="2400" spc="-1" dirty="0">
                <a:solidFill>
                  <a:schemeClr val="bg1"/>
                </a:solidFill>
                <a:latin typeface="Trebuchet MS"/>
              </a:rPr>
              <a:t>Randapparatuur en software </a:t>
            </a:r>
            <a:endParaRPr lang="nl-NL" sz="2400" b="0" strike="noStrike" spc="-1" dirty="0">
              <a:solidFill>
                <a:schemeClr val="bg1"/>
              </a:solidFill>
              <a:latin typeface="Trebuchet MS"/>
            </a:endParaRPr>
          </a:p>
          <a:p>
            <a:pPr marL="324000" indent="-336960" defTabSz="685800">
              <a:lnSpc>
                <a:spcPct val="90000"/>
              </a:lnSpc>
              <a:spcBef>
                <a:spcPts val="751"/>
              </a:spcBef>
              <a:buSzPct val="100017"/>
              <a:buBlip>
                <a:blip r:embed="rId4"/>
              </a:buBlip>
            </a:pPr>
            <a:r>
              <a:rPr lang="nl-NL" sz="2400" spc="-1" dirty="0">
                <a:solidFill>
                  <a:schemeClr val="bg1"/>
                </a:solidFill>
                <a:latin typeface="Trebuchet MS"/>
              </a:rPr>
              <a:t>Wifi</a:t>
            </a:r>
          </a:p>
          <a:p>
            <a:pPr marL="324000" indent="-336960" defTabSz="685800">
              <a:lnSpc>
                <a:spcPct val="90000"/>
              </a:lnSpc>
              <a:spcBef>
                <a:spcPts val="751"/>
              </a:spcBef>
              <a:buSzPct val="100017"/>
              <a:buBlip>
                <a:blip r:embed="rId4"/>
              </a:buBlip>
            </a:pPr>
            <a:r>
              <a:rPr lang="nl-NL" sz="2400" b="0" strike="noStrike" spc="-1" dirty="0">
                <a:solidFill>
                  <a:schemeClr val="bg1"/>
                </a:solidFill>
                <a:latin typeface="Trebuchet MS"/>
              </a:rPr>
              <a:t>Zwarte scherm</a:t>
            </a:r>
          </a:p>
          <a:p>
            <a:pPr marL="324000" indent="-336960" defTabSz="685800">
              <a:lnSpc>
                <a:spcPct val="90000"/>
              </a:lnSpc>
              <a:spcBef>
                <a:spcPts val="751"/>
              </a:spcBef>
              <a:buSzPct val="100017"/>
              <a:buBlip>
                <a:blip r:embed="rId4"/>
              </a:buBlip>
            </a:pPr>
            <a:r>
              <a:rPr lang="nl-NL" sz="2400" spc="-1" dirty="0">
                <a:solidFill>
                  <a:schemeClr val="bg1"/>
                </a:solidFill>
                <a:latin typeface="Trebuchet MS"/>
              </a:rPr>
              <a:t>Mislukte updates</a:t>
            </a:r>
          </a:p>
          <a:p>
            <a:pPr marL="324000" indent="-336960" defTabSz="685800">
              <a:lnSpc>
                <a:spcPct val="90000"/>
              </a:lnSpc>
              <a:spcBef>
                <a:spcPts val="751"/>
              </a:spcBef>
              <a:buSzPct val="100017"/>
              <a:buBlip>
                <a:blip r:embed="rId4"/>
              </a:buBlip>
            </a:pPr>
            <a:r>
              <a:rPr lang="nl-NL" sz="2400" b="0" strike="noStrike" spc="-1" dirty="0">
                <a:solidFill>
                  <a:schemeClr val="bg1"/>
                </a:solidFill>
                <a:latin typeface="Trebuchet MS"/>
              </a:rPr>
              <a:t>Beeldscherm</a:t>
            </a:r>
          </a:p>
          <a:p>
            <a:pPr marL="324000" indent="-336960" defTabSz="685800">
              <a:lnSpc>
                <a:spcPct val="90000"/>
              </a:lnSpc>
              <a:spcBef>
                <a:spcPts val="751"/>
              </a:spcBef>
              <a:buSzPct val="100017"/>
              <a:buBlip>
                <a:blip r:embed="rId4"/>
              </a:buBlip>
            </a:pPr>
            <a:r>
              <a:rPr lang="nl-NL" sz="2400" spc="-1" dirty="0">
                <a:solidFill>
                  <a:schemeClr val="bg1"/>
                </a:solidFill>
                <a:latin typeface="Trebuchet MS"/>
              </a:rPr>
              <a:t>Geluidskaart</a:t>
            </a:r>
          </a:p>
          <a:p>
            <a:pPr marL="324000" indent="-336960" defTabSz="685800">
              <a:lnSpc>
                <a:spcPct val="90000"/>
              </a:lnSpc>
              <a:spcBef>
                <a:spcPts val="751"/>
              </a:spcBef>
              <a:buSzPct val="100017"/>
              <a:buBlip>
                <a:blip r:embed="rId4"/>
              </a:buBlip>
            </a:pPr>
            <a:r>
              <a:rPr lang="nl-NL" sz="2400" spc="-1" dirty="0">
                <a:solidFill>
                  <a:schemeClr val="bg1"/>
                </a:solidFill>
                <a:latin typeface="Trebuchet MS"/>
              </a:rPr>
              <a:t>Toetsenbord en muis</a:t>
            </a:r>
          </a:p>
          <a:p>
            <a:pPr marL="324000" indent="-336960" defTabSz="685800">
              <a:lnSpc>
                <a:spcPct val="90000"/>
              </a:lnSpc>
              <a:spcBef>
                <a:spcPts val="751"/>
              </a:spcBef>
              <a:buSzPct val="100017"/>
              <a:buBlip>
                <a:blip r:embed="rId4"/>
              </a:buBlip>
            </a:pPr>
            <a:endParaRPr lang="nl-NL" sz="2400" b="0" strike="noStrike" spc="-1" dirty="0">
              <a:solidFill>
                <a:schemeClr val="bg1"/>
              </a:solidFill>
              <a:latin typeface="Trebuchet MS"/>
            </a:endParaRPr>
          </a:p>
        </p:txBody>
      </p:sp>
      <p:sp>
        <p:nvSpPr>
          <p:cNvPr id="2" name="Tekstvak 1">
            <a:extLst>
              <a:ext uri="{FF2B5EF4-FFF2-40B4-BE49-F238E27FC236}">
                <a16:creationId xmlns:a16="http://schemas.microsoft.com/office/drawing/2014/main" id="{2A2DC1DF-5128-411C-BEC9-99F5E8A29F00}"/>
              </a:ext>
            </a:extLst>
          </p:cNvPr>
          <p:cNvSpPr txBox="1"/>
          <p:nvPr/>
        </p:nvSpPr>
        <p:spPr>
          <a:xfrm>
            <a:off x="157162" y="4512302"/>
            <a:ext cx="310320" cy="369332"/>
          </a:xfrm>
          <a:prstGeom prst="rect">
            <a:avLst/>
          </a:prstGeom>
          <a:noFill/>
        </p:spPr>
        <p:txBody>
          <a:bodyPr wrap="square" rtlCol="0">
            <a:spAutoFit/>
          </a:bodyPr>
          <a:lstStyle/>
          <a:p>
            <a:r>
              <a:rPr lang="nl-NL" dirty="0">
                <a:solidFill>
                  <a:schemeClr val="bg2"/>
                </a:solidFill>
              </a:rPr>
              <a:t>2</a:t>
            </a:r>
          </a:p>
        </p:txBody>
      </p:sp>
      <p:pic>
        <p:nvPicPr>
          <p:cNvPr id="8" name="Afbeelding 7">
            <a:extLst>
              <a:ext uri="{FF2B5EF4-FFF2-40B4-BE49-F238E27FC236}">
                <a16:creationId xmlns:a16="http://schemas.microsoft.com/office/drawing/2014/main" id="{42A78DC0-B820-4478-87D4-908B424315E6}"/>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10622" y="4616349"/>
            <a:ext cx="1871663" cy="335769"/>
          </a:xfrm>
          <a:prstGeom prst="rect">
            <a:avLst/>
          </a:prstGeom>
        </p:spPr>
      </p:pic>
      <p:sp>
        <p:nvSpPr>
          <p:cNvPr id="7" name="PlaceHolder 2">
            <a:extLst>
              <a:ext uri="{FF2B5EF4-FFF2-40B4-BE49-F238E27FC236}">
                <a16:creationId xmlns:a16="http://schemas.microsoft.com/office/drawing/2014/main" id="{22FA8D4B-39A2-42B1-AD89-EFE652D4D421}"/>
              </a:ext>
            </a:extLst>
          </p:cNvPr>
          <p:cNvSpPr>
            <a:spLocks noGrp="1"/>
          </p:cNvSpPr>
          <p:nvPr>
            <p:ph/>
          </p:nvPr>
        </p:nvSpPr>
        <p:spPr>
          <a:xfrm>
            <a:off x="5301926" y="606771"/>
            <a:ext cx="3771736" cy="4440708"/>
          </a:xfrm>
          <a:prstGeom prst="rect">
            <a:avLst/>
          </a:prstGeom>
          <a:noFill/>
          <a:ln w="0">
            <a:noFill/>
          </a:ln>
        </p:spPr>
        <p:txBody>
          <a:bodyPr lIns="68400" tIns="34200" rIns="68400" bIns="34200" anchor="t">
            <a:noAutofit/>
          </a:bodyPr>
          <a:lstStyle/>
          <a:p>
            <a:pPr marL="324000" indent="-336960" defTabSz="685800">
              <a:lnSpc>
                <a:spcPct val="90000"/>
              </a:lnSpc>
              <a:spcBef>
                <a:spcPts val="751"/>
              </a:spcBef>
              <a:buSzPct val="100017"/>
              <a:buBlip>
                <a:blip r:embed="rId4"/>
              </a:buBlip>
            </a:pPr>
            <a:r>
              <a:rPr lang="nl-NL" sz="2400" spc="-1" dirty="0">
                <a:solidFill>
                  <a:schemeClr val="bg1"/>
                </a:solidFill>
                <a:latin typeface="Trebuchet MS"/>
              </a:rPr>
              <a:t>Printers</a:t>
            </a:r>
          </a:p>
          <a:p>
            <a:pPr marL="324000" indent="-336960" defTabSz="685800">
              <a:lnSpc>
                <a:spcPct val="90000"/>
              </a:lnSpc>
              <a:spcBef>
                <a:spcPts val="751"/>
              </a:spcBef>
              <a:buSzPct val="100017"/>
              <a:buBlip>
                <a:blip r:embed="rId4"/>
              </a:buBlip>
            </a:pPr>
            <a:r>
              <a:rPr lang="nl-NL" sz="2400" spc="-1" dirty="0">
                <a:solidFill>
                  <a:schemeClr val="bg1"/>
                </a:solidFill>
                <a:latin typeface="Trebuchet MS"/>
              </a:rPr>
              <a:t>USB problemen</a:t>
            </a:r>
            <a:endParaRPr lang="nl-NL" sz="2400" b="0" strike="noStrike" spc="-1" dirty="0">
              <a:solidFill>
                <a:schemeClr val="bg1"/>
              </a:solidFill>
              <a:latin typeface="Trebuchet MS"/>
            </a:endParaRPr>
          </a:p>
          <a:p>
            <a:pPr marL="324000" indent="-336960" defTabSz="685800">
              <a:lnSpc>
                <a:spcPct val="90000"/>
              </a:lnSpc>
              <a:spcBef>
                <a:spcPts val="751"/>
              </a:spcBef>
              <a:buSzPct val="100017"/>
              <a:buBlip>
                <a:blip r:embed="rId4"/>
              </a:buBlip>
            </a:pPr>
            <a:r>
              <a:rPr lang="nl-NL" sz="2400" spc="-1" dirty="0" err="1">
                <a:solidFill>
                  <a:schemeClr val="bg1"/>
                </a:solidFill>
                <a:latin typeface="Trebuchet MS"/>
              </a:rPr>
              <a:t>Adware</a:t>
            </a:r>
            <a:r>
              <a:rPr lang="nl-NL" sz="2400" spc="-1" dirty="0">
                <a:solidFill>
                  <a:schemeClr val="bg1"/>
                </a:solidFill>
                <a:latin typeface="Trebuchet MS"/>
              </a:rPr>
              <a:t> / malware</a:t>
            </a:r>
            <a:endParaRPr lang="nl-NL" sz="2400" b="0" strike="noStrike" spc="-1" dirty="0">
              <a:solidFill>
                <a:schemeClr val="bg1"/>
              </a:solidFill>
              <a:latin typeface="Trebuchet MS"/>
            </a:endParaRPr>
          </a:p>
          <a:p>
            <a:pPr marL="324000" indent="-336960" defTabSz="685800">
              <a:lnSpc>
                <a:spcPct val="90000"/>
              </a:lnSpc>
              <a:spcBef>
                <a:spcPts val="751"/>
              </a:spcBef>
              <a:buSzPct val="100017"/>
              <a:buBlip>
                <a:blip r:embed="rId4"/>
              </a:buBlip>
            </a:pPr>
            <a:r>
              <a:rPr lang="nl-NL" sz="2400" b="0" strike="noStrike" spc="-1" dirty="0">
                <a:solidFill>
                  <a:schemeClr val="bg1"/>
                </a:solidFill>
                <a:latin typeface="Trebuchet MS"/>
              </a:rPr>
              <a:t>Virussen</a:t>
            </a:r>
          </a:p>
          <a:p>
            <a:pPr marL="324000" indent="-336960" defTabSz="685800">
              <a:lnSpc>
                <a:spcPct val="90000"/>
              </a:lnSpc>
              <a:spcBef>
                <a:spcPts val="751"/>
              </a:spcBef>
              <a:buSzPct val="100017"/>
              <a:buBlip>
                <a:blip r:embed="rId4"/>
              </a:buBlip>
            </a:pPr>
            <a:r>
              <a:rPr lang="nl-NL" sz="2400" spc="-1" dirty="0">
                <a:solidFill>
                  <a:schemeClr val="bg1"/>
                </a:solidFill>
                <a:latin typeface="Trebuchet MS"/>
              </a:rPr>
              <a:t>Meldingen</a:t>
            </a:r>
            <a:endParaRPr lang="nl-NL" sz="2400" b="0" strike="noStrike" spc="-1" dirty="0">
              <a:solidFill>
                <a:schemeClr val="bg1"/>
              </a:solidFill>
              <a:latin typeface="Trebuchet MS"/>
            </a:endParaRPr>
          </a:p>
          <a:p>
            <a:pPr marL="324000" indent="-336960" defTabSz="685800">
              <a:lnSpc>
                <a:spcPct val="90000"/>
              </a:lnSpc>
              <a:spcBef>
                <a:spcPts val="751"/>
              </a:spcBef>
              <a:buSzPct val="100017"/>
              <a:buBlip>
                <a:blip r:embed="rId4"/>
              </a:buBlip>
            </a:pPr>
            <a:r>
              <a:rPr lang="nl-NL" sz="2400" spc="-1" dirty="0">
                <a:solidFill>
                  <a:schemeClr val="bg1"/>
                </a:solidFill>
                <a:latin typeface="Trebuchet MS"/>
              </a:rPr>
              <a:t>Batterij van laptop</a:t>
            </a:r>
          </a:p>
          <a:p>
            <a:pPr marL="324000" indent="-336960" defTabSz="685800">
              <a:lnSpc>
                <a:spcPct val="90000"/>
              </a:lnSpc>
              <a:spcBef>
                <a:spcPts val="751"/>
              </a:spcBef>
              <a:buSzPct val="100017"/>
              <a:buBlip>
                <a:blip r:embed="rId4"/>
              </a:buBlip>
            </a:pPr>
            <a:r>
              <a:rPr lang="nl-NL" sz="2400" b="0" strike="noStrike" spc="-1" dirty="0">
                <a:solidFill>
                  <a:schemeClr val="bg1"/>
                </a:solidFill>
                <a:latin typeface="Trebuchet MS"/>
              </a:rPr>
              <a:t>Oververhitting</a:t>
            </a:r>
          </a:p>
          <a:p>
            <a:pPr marL="324000" indent="-336960" defTabSz="685800">
              <a:lnSpc>
                <a:spcPct val="90000"/>
              </a:lnSpc>
              <a:spcBef>
                <a:spcPts val="751"/>
              </a:spcBef>
              <a:buSzPct val="100017"/>
              <a:buBlip>
                <a:blip r:embed="rId4"/>
              </a:buBlip>
            </a:pPr>
            <a:r>
              <a:rPr lang="nl-NL" sz="2400" spc="-1" dirty="0">
                <a:solidFill>
                  <a:schemeClr val="bg1"/>
                </a:solidFill>
                <a:latin typeface="Trebuchet MS"/>
              </a:rPr>
              <a:t>Blauwe scherm</a:t>
            </a:r>
          </a:p>
          <a:p>
            <a:pPr marL="324000" indent="-336960" defTabSz="685800">
              <a:lnSpc>
                <a:spcPct val="90000"/>
              </a:lnSpc>
              <a:spcBef>
                <a:spcPts val="751"/>
              </a:spcBef>
              <a:buSzPct val="100017"/>
              <a:buBlip>
                <a:blip r:embed="rId4"/>
              </a:buBlip>
            </a:pPr>
            <a:r>
              <a:rPr lang="nl-NL" sz="2400" b="0" strike="noStrike" spc="-1" dirty="0">
                <a:solidFill>
                  <a:schemeClr val="bg1"/>
                </a:solidFill>
                <a:latin typeface="Trebuchet MS"/>
              </a:rPr>
              <a:t>Herstel punt</a:t>
            </a:r>
          </a:p>
          <a:p>
            <a:pPr marL="324000" indent="-336960" defTabSz="685800">
              <a:lnSpc>
                <a:spcPct val="90000"/>
              </a:lnSpc>
              <a:spcBef>
                <a:spcPts val="751"/>
              </a:spcBef>
              <a:buSzPct val="100017"/>
              <a:buBlip>
                <a:blip r:embed="rId4"/>
              </a:buBlip>
            </a:pPr>
            <a:r>
              <a:rPr lang="nl-NL" sz="2400" spc="-1" dirty="0">
                <a:solidFill>
                  <a:schemeClr val="bg1"/>
                </a:solidFill>
                <a:latin typeface="Trebuchet MS"/>
              </a:rPr>
              <a:t>Back up terug zetten</a:t>
            </a:r>
            <a:endParaRPr lang="nl-NL" sz="2400" b="0" strike="noStrike" spc="-1" dirty="0">
              <a:solidFill>
                <a:schemeClr val="bg1"/>
              </a:solidFill>
              <a:latin typeface="Trebuchet MS"/>
            </a:endParaRPr>
          </a:p>
        </p:txBody>
      </p:sp>
    </p:spTree>
  </p:cSld>
  <p:clrMapOvr>
    <a:masterClrMapping/>
  </p:clrMapOvr>
  <p:timing>
    <p:tnLst>
      <p:par>
        <p:cTn id="1" dur="indefinite" restart="never" nodeType="tmRoot">
          <p:childTnLst>
            <p:seq>
              <p:cTn id="2" dur="indefinite" nodeType="mainSeq">
                <p:childTnLst>
                  <p:par>
                    <p:cTn id="3" fill="hold">
                      <p:stCondLst>
                        <p:cond delay="0"/>
                      </p:stCondLst>
                      <p:childTnLst>
                        <p:par>
                          <p:cTn id="4" fill="hold">
                            <p:stCondLst>
                              <p:cond delay="0"/>
                            </p:stCondLst>
                            <p:childTnLst>
                              <p:par>
                                <p:cTn id="5" presetID="1" presetClass="entr" fill="hold" nodeType="withEffect">
                                  <p:stCondLst>
                                    <p:cond delay="0"/>
                                  </p:stCondLst>
                                  <p:childTnLst>
                                    <p:set>
                                      <p:cBhvr>
                                        <p:cTn id="6" dur="1" fill="hold">
                                          <p:stCondLst>
                                            <p:cond delay="0"/>
                                          </p:stCondLst>
                                        </p:cTn>
                                        <p:tgtEl>
                                          <p:spTgt spid="82">
                                            <p:txEl>
                                              <p:pRg st="0" end="0"/>
                                            </p:txEl>
                                          </p:spTgt>
                                        </p:tgtEl>
                                        <p:attrNameLst>
                                          <p:attrName>style.visibility</p:attrName>
                                        </p:attrNameLst>
                                      </p:cBhvr>
                                      <p:to>
                                        <p:strVal val="visible"/>
                                      </p:to>
                                    </p:set>
                                  </p:childTnLst>
                                </p:cTn>
                              </p:par>
                              <p:par>
                                <p:cTn id="7" presetID="1" presetClass="entr" fill="hold" nodeType="withEffect">
                                  <p:stCondLst>
                                    <p:cond delay="0"/>
                                  </p:stCondLst>
                                  <p:childTnLst>
                                    <p:set>
                                      <p:cBhvr>
                                        <p:cTn id="8" dur="1" fill="hold">
                                          <p:stCondLst>
                                            <p:cond delay="0"/>
                                          </p:stCondLst>
                                        </p:cTn>
                                        <p:tgtEl>
                                          <p:spTgt spid="82">
                                            <p:txEl>
                                              <p:pRg st="1" end="1"/>
                                            </p:txEl>
                                          </p:spTgt>
                                        </p:tgtEl>
                                        <p:attrNameLst>
                                          <p:attrName>style.visibility</p:attrName>
                                        </p:attrNameLst>
                                      </p:cBhvr>
                                      <p:to>
                                        <p:strVal val="visible"/>
                                      </p:to>
                                    </p:set>
                                  </p:childTnLst>
                                </p:cTn>
                              </p:par>
                              <p:par>
                                <p:cTn id="9" presetID="1" presetClass="entr" fill="hold" nodeType="withEffect">
                                  <p:stCondLst>
                                    <p:cond delay="0"/>
                                  </p:stCondLst>
                                  <p:childTnLst>
                                    <p:set>
                                      <p:cBhvr>
                                        <p:cTn id="10" dur="1" fill="hold">
                                          <p:stCondLst>
                                            <p:cond delay="0"/>
                                          </p:stCondLst>
                                        </p:cTn>
                                        <p:tgtEl>
                                          <p:spTgt spid="82">
                                            <p:txEl>
                                              <p:pRg st="2" end="2"/>
                                            </p:txEl>
                                          </p:spTgt>
                                        </p:tgtEl>
                                        <p:attrNameLst>
                                          <p:attrName>style.visibility</p:attrName>
                                        </p:attrNameLst>
                                      </p:cBhvr>
                                      <p:to>
                                        <p:strVal val="visible"/>
                                      </p:to>
                                    </p:set>
                                  </p:childTnLst>
                                </p:cTn>
                              </p:par>
                              <p:par>
                                <p:cTn id="11" presetID="1" presetClass="entr" fill="hold" nodeType="withEffect">
                                  <p:stCondLst>
                                    <p:cond delay="0"/>
                                  </p:stCondLst>
                                  <p:childTnLst>
                                    <p:set>
                                      <p:cBhvr>
                                        <p:cTn id="12" dur="1" fill="hold">
                                          <p:stCondLst>
                                            <p:cond delay="0"/>
                                          </p:stCondLst>
                                        </p:cTn>
                                        <p:tgtEl>
                                          <p:spTgt spid="82">
                                            <p:txEl>
                                              <p:pRg st="3" end="3"/>
                                            </p:txEl>
                                          </p:spTgt>
                                        </p:tgtEl>
                                        <p:attrNameLst>
                                          <p:attrName>style.visibility</p:attrName>
                                        </p:attrNameLst>
                                      </p:cBhvr>
                                      <p:to>
                                        <p:strVal val="visible"/>
                                      </p:to>
                                    </p:set>
                                  </p:childTnLst>
                                </p:cTn>
                              </p:par>
                              <p:par>
                                <p:cTn id="13" presetID="1" presetClass="entr" fill="hold" nodeType="withEffect">
                                  <p:stCondLst>
                                    <p:cond delay="0"/>
                                  </p:stCondLst>
                                  <p:childTnLst>
                                    <p:set>
                                      <p:cBhvr>
                                        <p:cTn id="14" dur="1" fill="hold">
                                          <p:stCondLst>
                                            <p:cond delay="0"/>
                                          </p:stCondLst>
                                        </p:cTn>
                                        <p:tgtEl>
                                          <p:spTgt spid="82">
                                            <p:txEl>
                                              <p:pRg st="4" end="4"/>
                                            </p:txEl>
                                          </p:spTgt>
                                        </p:tgtEl>
                                        <p:attrNameLst>
                                          <p:attrName>style.visibility</p:attrName>
                                        </p:attrNameLst>
                                      </p:cBhvr>
                                      <p:to>
                                        <p:strVal val="visible"/>
                                      </p:to>
                                    </p:set>
                                  </p:childTnLst>
                                </p:cTn>
                              </p:par>
                              <p:par>
                                <p:cTn id="15" presetID="1" presetClass="entr" fill="hold" nodeType="withEffect">
                                  <p:stCondLst>
                                    <p:cond delay="0"/>
                                  </p:stCondLst>
                                  <p:childTnLst>
                                    <p:set>
                                      <p:cBhvr>
                                        <p:cTn id="16" dur="1" fill="hold">
                                          <p:stCondLst>
                                            <p:cond delay="0"/>
                                          </p:stCondLst>
                                        </p:cTn>
                                        <p:tgtEl>
                                          <p:spTgt spid="82">
                                            <p:txEl>
                                              <p:pRg st="5" end="5"/>
                                            </p:txEl>
                                          </p:spTgt>
                                        </p:tgtEl>
                                        <p:attrNameLst>
                                          <p:attrName>style.visibility</p:attrName>
                                        </p:attrNameLst>
                                      </p:cBhvr>
                                      <p:to>
                                        <p:strVal val="visible"/>
                                      </p:to>
                                    </p:set>
                                  </p:childTnLst>
                                </p:cTn>
                              </p:par>
                              <p:par>
                                <p:cTn id="17" presetID="1" presetClass="entr" fill="hold" nodeType="withEffect">
                                  <p:stCondLst>
                                    <p:cond delay="0"/>
                                  </p:stCondLst>
                                  <p:childTnLst>
                                    <p:set>
                                      <p:cBhvr>
                                        <p:cTn id="18" dur="1" fill="hold">
                                          <p:stCondLst>
                                            <p:cond delay="0"/>
                                          </p:stCondLst>
                                        </p:cTn>
                                        <p:tgtEl>
                                          <p:spTgt spid="82">
                                            <p:txEl>
                                              <p:pRg st="6" end="6"/>
                                            </p:txEl>
                                          </p:spTgt>
                                        </p:tgtEl>
                                        <p:attrNameLst>
                                          <p:attrName>style.visibility</p:attrName>
                                        </p:attrNameLst>
                                      </p:cBhvr>
                                      <p:to>
                                        <p:strVal val="visible"/>
                                      </p:to>
                                    </p:set>
                                  </p:childTnLst>
                                </p:cTn>
                              </p:par>
                              <p:par>
                                <p:cTn id="19" presetID="1" presetClass="entr" fill="hold" nodeType="withEffect">
                                  <p:stCondLst>
                                    <p:cond delay="0"/>
                                  </p:stCondLst>
                                  <p:childTnLst>
                                    <p:set>
                                      <p:cBhvr>
                                        <p:cTn id="20" dur="1" fill="hold">
                                          <p:stCondLst>
                                            <p:cond delay="0"/>
                                          </p:stCondLst>
                                        </p:cTn>
                                        <p:tgtEl>
                                          <p:spTgt spid="82">
                                            <p:txEl>
                                              <p:pRg st="7" end="7"/>
                                            </p:txEl>
                                          </p:spTgt>
                                        </p:tgtEl>
                                        <p:attrNameLst>
                                          <p:attrName>style.visibility</p:attrName>
                                        </p:attrNameLst>
                                      </p:cBhvr>
                                      <p:to>
                                        <p:strVal val="visible"/>
                                      </p:to>
                                    </p:set>
                                  </p:childTnLst>
                                </p:cTn>
                              </p:par>
                              <p:par>
                                <p:cTn id="21" presetID="1" presetClass="entr" fill="hold" nodeType="withEffect">
                                  <p:stCondLst>
                                    <p:cond delay="0"/>
                                  </p:stCondLst>
                                  <p:childTnLst>
                                    <p:set>
                                      <p:cBhvr>
                                        <p:cTn id="22" dur="1" fill="hold">
                                          <p:stCondLst>
                                            <p:cond delay="0"/>
                                          </p:stCondLst>
                                        </p:cTn>
                                        <p:tgtEl>
                                          <p:spTgt spid="82">
                                            <p:txEl>
                                              <p:pRg st="8" end="8"/>
                                            </p:txEl>
                                          </p:spTgt>
                                        </p:tgtEl>
                                        <p:attrNameLst>
                                          <p:attrName>style.visibility</p:attrName>
                                        </p:attrNameLst>
                                      </p:cBhvr>
                                      <p:to>
                                        <p:strVal val="visible"/>
                                      </p:to>
                                    </p:set>
                                  </p:childTnLst>
                                </p:cTn>
                              </p:par>
                              <p:par>
                                <p:cTn id="23" presetID="1" presetClass="entr" fill="hold" nodeType="withEffect">
                                  <p:stCondLst>
                                    <p:cond delay="0"/>
                                  </p:stCondLst>
                                  <p:childTnLst>
                                    <p:set>
                                      <p:cBhvr>
                                        <p:cTn id="24" dur="1" fill="hold">
                                          <p:stCondLst>
                                            <p:cond delay="0"/>
                                          </p:stCondLst>
                                        </p:cTn>
                                        <p:tgtEl>
                                          <p:spTgt spid="7">
                                            <p:txEl>
                                              <p:pRg st="1" end="1"/>
                                            </p:txEl>
                                          </p:spTgt>
                                        </p:tgtEl>
                                        <p:attrNameLst>
                                          <p:attrName>style.visibility</p:attrName>
                                        </p:attrNameLst>
                                      </p:cBhvr>
                                      <p:to>
                                        <p:strVal val="visible"/>
                                      </p:to>
                                    </p:set>
                                  </p:childTnLst>
                                </p:cTn>
                              </p:par>
                              <p:par>
                                <p:cTn id="25" presetID="1" presetClass="entr" fill="hold" nodeType="withEffect">
                                  <p:stCondLst>
                                    <p:cond delay="0"/>
                                  </p:stCondLst>
                                  <p:childTnLst>
                                    <p:set>
                                      <p:cBhvr>
                                        <p:cTn id="26" dur="1" fill="hold">
                                          <p:stCondLst>
                                            <p:cond delay="0"/>
                                          </p:stCondLst>
                                        </p:cTn>
                                        <p:tgtEl>
                                          <p:spTgt spid="7">
                                            <p:txEl>
                                              <p:pRg st="0" end="0"/>
                                            </p:txEl>
                                          </p:spTgt>
                                        </p:tgtEl>
                                        <p:attrNameLst>
                                          <p:attrName>style.visibility</p:attrName>
                                        </p:attrNameLst>
                                      </p:cBhvr>
                                      <p:to>
                                        <p:strVal val="visible"/>
                                      </p:to>
                                    </p:set>
                                  </p:childTnLst>
                                </p:cTn>
                              </p:par>
                              <p:par>
                                <p:cTn id="27" presetID="1" presetClass="entr" fill="hold" nodeType="withEffect">
                                  <p:stCondLst>
                                    <p:cond delay="0"/>
                                  </p:stCondLst>
                                  <p:childTnLst>
                                    <p:set>
                                      <p:cBhvr>
                                        <p:cTn id="28" dur="1" fill="hold">
                                          <p:stCondLst>
                                            <p:cond delay="0"/>
                                          </p:stCondLst>
                                        </p:cTn>
                                        <p:tgtEl>
                                          <p:spTgt spid="7">
                                            <p:txEl>
                                              <p:pRg st="2" end="2"/>
                                            </p:txEl>
                                          </p:spTgt>
                                        </p:tgtEl>
                                        <p:attrNameLst>
                                          <p:attrName>style.visibility</p:attrName>
                                        </p:attrNameLst>
                                      </p:cBhvr>
                                      <p:to>
                                        <p:strVal val="visible"/>
                                      </p:to>
                                    </p:set>
                                  </p:childTnLst>
                                </p:cTn>
                              </p:par>
                              <p:par>
                                <p:cTn id="29" presetID="1" presetClass="entr" fill="hold" nodeType="withEffect">
                                  <p:stCondLst>
                                    <p:cond delay="0"/>
                                  </p:stCondLst>
                                  <p:childTnLst>
                                    <p:set>
                                      <p:cBhvr>
                                        <p:cTn id="30" dur="1" fill="hold">
                                          <p:stCondLst>
                                            <p:cond delay="0"/>
                                          </p:stCondLst>
                                        </p:cTn>
                                        <p:tgtEl>
                                          <p:spTgt spid="7">
                                            <p:txEl>
                                              <p:pRg st="3" end="3"/>
                                            </p:txEl>
                                          </p:spTgt>
                                        </p:tgtEl>
                                        <p:attrNameLst>
                                          <p:attrName>style.visibility</p:attrName>
                                        </p:attrNameLst>
                                      </p:cBhvr>
                                      <p:to>
                                        <p:strVal val="visible"/>
                                      </p:to>
                                    </p:set>
                                  </p:childTnLst>
                                </p:cTn>
                              </p:par>
                              <p:par>
                                <p:cTn id="31" presetID="1" presetClass="entr" fill="hold" nodeType="withEffect">
                                  <p:stCondLst>
                                    <p:cond delay="0"/>
                                  </p:stCondLst>
                                  <p:childTnLst>
                                    <p:set>
                                      <p:cBhvr>
                                        <p:cTn id="32" dur="1" fill="hold">
                                          <p:stCondLst>
                                            <p:cond delay="0"/>
                                          </p:stCondLst>
                                        </p:cTn>
                                        <p:tgtEl>
                                          <p:spTgt spid="7">
                                            <p:txEl>
                                              <p:pRg st="4" end="4"/>
                                            </p:txEl>
                                          </p:spTgt>
                                        </p:tgtEl>
                                        <p:attrNameLst>
                                          <p:attrName>style.visibility</p:attrName>
                                        </p:attrNameLst>
                                      </p:cBhvr>
                                      <p:to>
                                        <p:strVal val="visible"/>
                                      </p:to>
                                    </p:set>
                                  </p:childTnLst>
                                </p:cTn>
                              </p:par>
                              <p:par>
                                <p:cTn id="33" presetID="1" presetClass="entr" fill="hold" nodeType="withEffect">
                                  <p:stCondLst>
                                    <p:cond delay="0"/>
                                  </p:stCondLst>
                                  <p:childTnLst>
                                    <p:set>
                                      <p:cBhvr>
                                        <p:cTn id="34" dur="1" fill="hold">
                                          <p:stCondLst>
                                            <p:cond delay="0"/>
                                          </p:stCondLst>
                                        </p:cTn>
                                        <p:tgtEl>
                                          <p:spTgt spid="7">
                                            <p:txEl>
                                              <p:pRg st="5" end="5"/>
                                            </p:txEl>
                                          </p:spTgt>
                                        </p:tgtEl>
                                        <p:attrNameLst>
                                          <p:attrName>style.visibility</p:attrName>
                                        </p:attrNameLst>
                                      </p:cBhvr>
                                      <p:to>
                                        <p:strVal val="visible"/>
                                      </p:to>
                                    </p:set>
                                  </p:childTnLst>
                                </p:cTn>
                              </p:par>
                              <p:par>
                                <p:cTn id="35" presetID="1" presetClass="entr" fill="hold" nodeType="withEffect">
                                  <p:stCondLst>
                                    <p:cond delay="0"/>
                                  </p:stCondLst>
                                  <p:childTnLst>
                                    <p:set>
                                      <p:cBhvr>
                                        <p:cTn id="36" dur="1" fill="hold">
                                          <p:stCondLst>
                                            <p:cond delay="0"/>
                                          </p:stCondLst>
                                        </p:cTn>
                                        <p:tgtEl>
                                          <p:spTgt spid="7">
                                            <p:txEl>
                                              <p:pRg st="6" end="6"/>
                                            </p:txEl>
                                          </p:spTgt>
                                        </p:tgtEl>
                                        <p:attrNameLst>
                                          <p:attrName>style.visibility</p:attrName>
                                        </p:attrNameLst>
                                      </p:cBhvr>
                                      <p:to>
                                        <p:strVal val="visible"/>
                                      </p:to>
                                    </p:set>
                                  </p:childTnLst>
                                </p:cTn>
                              </p:par>
                              <p:par>
                                <p:cTn id="37" presetID="1" presetClass="entr" fill="hold" nodeType="withEffect">
                                  <p:stCondLst>
                                    <p:cond delay="0"/>
                                  </p:stCondLst>
                                  <p:childTnLst>
                                    <p:set>
                                      <p:cBhvr>
                                        <p:cTn id="38" dur="1" fill="hold">
                                          <p:stCondLst>
                                            <p:cond delay="0"/>
                                          </p:stCondLst>
                                        </p:cTn>
                                        <p:tgtEl>
                                          <p:spTgt spid="7">
                                            <p:txEl>
                                              <p:pRg st="7" end="7"/>
                                            </p:txEl>
                                          </p:spTgt>
                                        </p:tgtEl>
                                        <p:attrNameLst>
                                          <p:attrName>style.visibility</p:attrName>
                                        </p:attrNameLst>
                                      </p:cBhvr>
                                      <p:to>
                                        <p:strVal val="visible"/>
                                      </p:to>
                                    </p:set>
                                  </p:childTnLst>
                                </p:cTn>
                              </p:par>
                              <p:par>
                                <p:cTn id="39" presetID="1" presetClass="entr" fill="hold" nodeType="withEffect">
                                  <p:stCondLst>
                                    <p:cond delay="0"/>
                                  </p:stCondLst>
                                  <p:childTnLst>
                                    <p:set>
                                      <p:cBhvr>
                                        <p:cTn id="40" dur="1" fill="hold">
                                          <p:stCondLst>
                                            <p:cond delay="0"/>
                                          </p:stCondLst>
                                        </p:cTn>
                                        <p:tgtEl>
                                          <p:spTgt spid="7">
                                            <p:txEl>
                                              <p:pRg st="8" end="8"/>
                                            </p:txEl>
                                          </p:spTgt>
                                        </p:tgtEl>
                                        <p:attrNameLst>
                                          <p:attrName>style.visibility</p:attrName>
                                        </p:attrNameLst>
                                      </p:cBhvr>
                                      <p:to>
                                        <p:strVal val="visible"/>
                                      </p:to>
                                    </p:set>
                                  </p:childTnLst>
                                </p:cTn>
                              </p:par>
                              <p:par>
                                <p:cTn id="41" presetID="1" presetClass="entr" fill="hold" nodeType="withEffect">
                                  <p:stCondLst>
                                    <p:cond delay="0"/>
                                  </p:stCondLst>
                                  <p:childTnLst>
                                    <p:set>
                                      <p:cBhvr>
                                        <p:cTn id="42" dur="1" fill="hold">
                                          <p:stCondLst>
                                            <p:cond delay="0"/>
                                          </p:stCondLst>
                                        </p:cTn>
                                        <p:tgtEl>
                                          <p:spTgt spid="7">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 name="PlaceHolder 1"/>
          <p:cNvSpPr>
            <a:spLocks noGrp="1"/>
          </p:cNvSpPr>
          <p:nvPr>
            <p:ph type="title"/>
          </p:nvPr>
        </p:nvSpPr>
        <p:spPr>
          <a:xfrm>
            <a:off x="706804" y="0"/>
            <a:ext cx="7526969" cy="1109453"/>
          </a:xfrm>
          <a:prstGeom prst="rect">
            <a:avLst/>
          </a:prstGeom>
          <a:noFill/>
          <a:ln w="0">
            <a:noFill/>
          </a:ln>
        </p:spPr>
        <p:txBody>
          <a:bodyPr lIns="68400" tIns="34200" rIns="68400" bIns="34200" anchor="ctr">
            <a:noAutofit/>
          </a:bodyPr>
          <a:lstStyle/>
          <a:p>
            <a:pPr algn="l"/>
            <a:r>
              <a:rPr lang="nl-NL" sz="3600" b="0" i="0" u="none" strike="noStrike" baseline="0" dirty="0">
                <a:solidFill>
                  <a:srgbClr val="000000"/>
                </a:solidFill>
                <a:latin typeface="CIDFont+F3"/>
              </a:rPr>
              <a:t>Systeemkopie maken en terug zetten.</a:t>
            </a:r>
          </a:p>
        </p:txBody>
      </p:sp>
      <p:sp>
        <p:nvSpPr>
          <p:cNvPr id="85" name="PlaceHolder 2"/>
          <p:cNvSpPr>
            <a:spLocks noGrp="1"/>
          </p:cNvSpPr>
          <p:nvPr>
            <p:ph/>
          </p:nvPr>
        </p:nvSpPr>
        <p:spPr>
          <a:xfrm>
            <a:off x="706805" y="1028642"/>
            <a:ext cx="5452836" cy="1462297"/>
          </a:xfrm>
          <a:prstGeom prst="rect">
            <a:avLst/>
          </a:prstGeom>
          <a:noFill/>
          <a:ln w="0">
            <a:noFill/>
          </a:ln>
        </p:spPr>
        <p:txBody>
          <a:bodyPr lIns="68400" tIns="34200" rIns="68400" bIns="34200" anchor="t">
            <a:noAutofit/>
          </a:bodyPr>
          <a:lstStyle/>
          <a:p>
            <a:pPr marL="324000" indent="-336960" defTabSz="685800">
              <a:lnSpc>
                <a:spcPct val="90000"/>
              </a:lnSpc>
              <a:spcBef>
                <a:spcPts val="751"/>
              </a:spcBef>
              <a:buNone/>
              <a:tabLst>
                <a:tab pos="0" algn="l"/>
              </a:tabLst>
            </a:pPr>
            <a:r>
              <a:rPr lang="nl-NL" sz="2000" spc="-1" dirty="0">
                <a:solidFill>
                  <a:schemeClr val="dk1"/>
                </a:solidFill>
                <a:latin typeface="Trebuchet MS"/>
              </a:rPr>
              <a:t>3 methoden:</a:t>
            </a:r>
            <a:endParaRPr lang="nl-NL" sz="2000" b="0" strike="noStrike" spc="-1" dirty="0">
              <a:solidFill>
                <a:schemeClr val="dk1"/>
              </a:solidFill>
              <a:latin typeface="Trebuchet MS"/>
            </a:endParaRPr>
          </a:p>
          <a:p>
            <a:pPr marL="324000" indent="-336960" defTabSz="685800">
              <a:lnSpc>
                <a:spcPct val="90000"/>
              </a:lnSpc>
              <a:spcBef>
                <a:spcPts val="751"/>
              </a:spcBef>
              <a:buSzPct val="100000"/>
              <a:buBlip>
                <a:blip r:embed="rId3"/>
              </a:buBlip>
              <a:tabLst>
                <a:tab pos="0" algn="l"/>
              </a:tabLst>
            </a:pPr>
            <a:r>
              <a:rPr lang="nl-NL" sz="2000" spc="-1" dirty="0">
                <a:solidFill>
                  <a:schemeClr val="dk1"/>
                </a:solidFill>
                <a:latin typeface="Trebuchet MS"/>
              </a:rPr>
              <a:t>Image maken naar model van </a:t>
            </a:r>
            <a:r>
              <a:rPr lang="nl-NL" sz="2000" spc="-1" dirty="0" err="1">
                <a:solidFill>
                  <a:schemeClr val="dk1"/>
                </a:solidFill>
                <a:latin typeface="Trebuchet MS"/>
              </a:rPr>
              <a:t>windows</a:t>
            </a:r>
            <a:r>
              <a:rPr lang="nl-NL" sz="2000" spc="-1" dirty="0">
                <a:solidFill>
                  <a:schemeClr val="dk1"/>
                </a:solidFill>
                <a:latin typeface="Trebuchet MS"/>
              </a:rPr>
              <a:t> 7.</a:t>
            </a:r>
            <a:endParaRPr lang="nl-NL" sz="2000" b="0" strike="noStrike" spc="-1" dirty="0">
              <a:solidFill>
                <a:schemeClr val="dk1"/>
              </a:solidFill>
              <a:latin typeface="Trebuchet MS"/>
            </a:endParaRPr>
          </a:p>
          <a:p>
            <a:pPr marL="324000" indent="-336960" defTabSz="685800">
              <a:lnSpc>
                <a:spcPct val="90000"/>
              </a:lnSpc>
              <a:spcBef>
                <a:spcPts val="751"/>
              </a:spcBef>
              <a:buSzPct val="100000"/>
              <a:buBlip>
                <a:blip r:embed="rId3"/>
              </a:buBlip>
              <a:tabLst>
                <a:tab pos="0" algn="l"/>
              </a:tabLst>
            </a:pPr>
            <a:r>
              <a:rPr lang="nl-NL" sz="2000" spc="-1" dirty="0">
                <a:solidFill>
                  <a:schemeClr val="dk1"/>
                </a:solidFill>
                <a:latin typeface="Trebuchet MS"/>
              </a:rPr>
              <a:t>Een herstelstation maken.</a:t>
            </a:r>
          </a:p>
          <a:p>
            <a:pPr marL="324000" indent="-336960" defTabSz="685800">
              <a:spcBef>
                <a:spcPts val="751"/>
              </a:spcBef>
              <a:buSzPct val="100000"/>
              <a:buBlip>
                <a:blip r:embed="rId3"/>
              </a:buBlip>
              <a:tabLst>
                <a:tab pos="0" algn="l"/>
              </a:tabLst>
            </a:pPr>
            <a:r>
              <a:rPr lang="nl-NL" sz="2000" b="0" strike="noStrike" spc="-1" dirty="0">
                <a:solidFill>
                  <a:schemeClr val="dk1"/>
                </a:solidFill>
                <a:latin typeface="Trebuchet MS"/>
              </a:rPr>
              <a:t>Een image maken met gratis tools zoals</a:t>
            </a:r>
            <a:r>
              <a:rPr lang="nl-NL" sz="2000" dirty="0">
                <a:solidFill>
                  <a:srgbClr val="000000"/>
                </a:solidFill>
                <a:latin typeface="CIDFont+F3"/>
              </a:rPr>
              <a:t> </a:t>
            </a:r>
          </a:p>
          <a:p>
            <a:pPr defTabSz="685800">
              <a:spcBef>
                <a:spcPts val="751"/>
              </a:spcBef>
              <a:buSzPct val="100000"/>
              <a:tabLst>
                <a:tab pos="0" algn="l"/>
              </a:tabLst>
            </a:pPr>
            <a:r>
              <a:rPr lang="nl-NL" sz="2000" dirty="0">
                <a:solidFill>
                  <a:srgbClr val="000000"/>
                </a:solidFill>
                <a:latin typeface="CIDFont+F3"/>
              </a:rPr>
              <a:t>	</a:t>
            </a:r>
            <a:r>
              <a:rPr lang="nl-NL" sz="2000" dirty="0" err="1">
                <a:solidFill>
                  <a:srgbClr val="000000"/>
                </a:solidFill>
                <a:latin typeface="CIDFont+F3"/>
              </a:rPr>
              <a:t>Macrium</a:t>
            </a:r>
            <a:r>
              <a:rPr lang="nl-NL" sz="2000" dirty="0">
                <a:solidFill>
                  <a:srgbClr val="000000"/>
                </a:solidFill>
                <a:latin typeface="CIDFont+F3"/>
              </a:rPr>
              <a:t> </a:t>
            </a:r>
            <a:r>
              <a:rPr lang="nl-NL" sz="2000" dirty="0" err="1">
                <a:solidFill>
                  <a:srgbClr val="000000"/>
                </a:solidFill>
                <a:latin typeface="CIDFont+F3"/>
              </a:rPr>
              <a:t>Reflect</a:t>
            </a:r>
            <a:r>
              <a:rPr lang="nl-NL" sz="2000" dirty="0">
                <a:solidFill>
                  <a:srgbClr val="000000"/>
                </a:solidFill>
                <a:latin typeface="CIDFont+F3"/>
              </a:rPr>
              <a:t> Free, </a:t>
            </a:r>
          </a:p>
          <a:p>
            <a:pPr defTabSz="685800">
              <a:spcBef>
                <a:spcPts val="751"/>
              </a:spcBef>
              <a:buSzPct val="100000"/>
              <a:tabLst>
                <a:tab pos="0" algn="l"/>
              </a:tabLst>
            </a:pPr>
            <a:r>
              <a:rPr lang="nl-NL" sz="2000" dirty="0">
                <a:solidFill>
                  <a:srgbClr val="000000"/>
                </a:solidFill>
                <a:latin typeface="CIDFont+F3"/>
              </a:rPr>
              <a:t>AOMEI </a:t>
            </a:r>
            <a:r>
              <a:rPr lang="nl-NL" sz="2000" dirty="0" err="1">
                <a:solidFill>
                  <a:srgbClr val="000000"/>
                </a:solidFill>
                <a:latin typeface="CIDFont+F3"/>
              </a:rPr>
              <a:t>Backupper</a:t>
            </a:r>
            <a:r>
              <a:rPr lang="nl-NL" sz="2000" dirty="0">
                <a:solidFill>
                  <a:srgbClr val="000000"/>
                </a:solidFill>
                <a:latin typeface="CIDFont+F3"/>
              </a:rPr>
              <a:t> Standard of </a:t>
            </a:r>
          </a:p>
          <a:p>
            <a:pPr defTabSz="685800">
              <a:spcBef>
                <a:spcPts val="751"/>
              </a:spcBef>
              <a:buSzPct val="100000"/>
              <a:tabLst>
                <a:tab pos="0" algn="l"/>
              </a:tabLst>
            </a:pPr>
            <a:r>
              <a:rPr lang="nl-NL" sz="2000" dirty="0" err="1">
                <a:solidFill>
                  <a:srgbClr val="000000"/>
                </a:solidFill>
                <a:latin typeface="CIDFont+F3"/>
              </a:rPr>
              <a:t>EaseUS</a:t>
            </a:r>
            <a:r>
              <a:rPr lang="nl-NL" sz="2000" dirty="0">
                <a:solidFill>
                  <a:srgbClr val="000000"/>
                </a:solidFill>
                <a:latin typeface="CIDFont+F3"/>
              </a:rPr>
              <a:t> </a:t>
            </a:r>
            <a:r>
              <a:rPr lang="nl-NL" sz="2000" dirty="0" err="1">
                <a:solidFill>
                  <a:srgbClr val="000000"/>
                </a:solidFill>
                <a:latin typeface="CIDFont+F3"/>
              </a:rPr>
              <a:t>Todo</a:t>
            </a:r>
            <a:r>
              <a:rPr lang="nl-NL" sz="2000" dirty="0">
                <a:solidFill>
                  <a:srgbClr val="000000"/>
                </a:solidFill>
                <a:latin typeface="CIDFont+F3"/>
              </a:rPr>
              <a:t> </a:t>
            </a:r>
            <a:r>
              <a:rPr lang="nl-NL" sz="2000" dirty="0" err="1">
                <a:solidFill>
                  <a:srgbClr val="000000"/>
                </a:solidFill>
                <a:latin typeface="CIDFont+F3"/>
              </a:rPr>
              <a:t>Backup</a:t>
            </a:r>
            <a:r>
              <a:rPr lang="nl-NL" sz="2000" dirty="0">
                <a:solidFill>
                  <a:srgbClr val="000000"/>
                </a:solidFill>
                <a:latin typeface="CIDFont+F3"/>
              </a:rPr>
              <a:t> Free</a:t>
            </a:r>
          </a:p>
          <a:p>
            <a:pPr defTabSz="685800">
              <a:spcBef>
                <a:spcPts val="751"/>
              </a:spcBef>
              <a:buSzPct val="100000"/>
              <a:tabLst>
                <a:tab pos="0" algn="l"/>
              </a:tabLst>
            </a:pPr>
            <a:endParaRPr lang="nl-NL" sz="2000" spc="-1" dirty="0">
              <a:solidFill>
                <a:schemeClr val="dk1"/>
              </a:solidFill>
              <a:latin typeface="Trebuchet MS"/>
            </a:endParaRPr>
          </a:p>
          <a:p>
            <a:pPr defTabSz="685800">
              <a:lnSpc>
                <a:spcPct val="90000"/>
              </a:lnSpc>
              <a:spcBef>
                <a:spcPts val="751"/>
              </a:spcBef>
              <a:buSzPct val="100000"/>
              <a:tabLst>
                <a:tab pos="0" algn="l"/>
              </a:tabLst>
            </a:pPr>
            <a:r>
              <a:rPr lang="nl-NL" sz="2000" b="0" strike="noStrike" spc="-1" dirty="0">
                <a:solidFill>
                  <a:schemeClr val="dk1"/>
                </a:solidFill>
                <a:latin typeface="Trebuchet MS"/>
              </a:rPr>
              <a:t>Terug zetten van de image kan vanuit </a:t>
            </a:r>
            <a:r>
              <a:rPr lang="nl-NL" sz="2000" b="0" strike="noStrike" spc="-1" dirty="0" err="1">
                <a:solidFill>
                  <a:schemeClr val="dk1"/>
                </a:solidFill>
                <a:latin typeface="Trebuchet MS"/>
              </a:rPr>
              <a:t>WinRE</a:t>
            </a:r>
            <a:r>
              <a:rPr lang="nl-NL" sz="2000" b="0" strike="noStrike" spc="-1" dirty="0">
                <a:solidFill>
                  <a:schemeClr val="dk1"/>
                </a:solidFill>
                <a:latin typeface="Trebuchet MS"/>
              </a:rPr>
              <a:t>.</a:t>
            </a:r>
          </a:p>
        </p:txBody>
      </p:sp>
      <p:sp>
        <p:nvSpPr>
          <p:cNvPr id="2" name="Tekstvak 1">
            <a:extLst>
              <a:ext uri="{FF2B5EF4-FFF2-40B4-BE49-F238E27FC236}">
                <a16:creationId xmlns:a16="http://schemas.microsoft.com/office/drawing/2014/main" id="{BAA247FF-D75A-437C-965E-BA2746741239}"/>
              </a:ext>
            </a:extLst>
          </p:cNvPr>
          <p:cNvSpPr txBox="1"/>
          <p:nvPr/>
        </p:nvSpPr>
        <p:spPr>
          <a:xfrm>
            <a:off x="149972" y="4529084"/>
            <a:ext cx="435387" cy="369332"/>
          </a:xfrm>
          <a:prstGeom prst="rect">
            <a:avLst/>
          </a:prstGeom>
          <a:noFill/>
        </p:spPr>
        <p:txBody>
          <a:bodyPr wrap="square" rtlCol="0">
            <a:spAutoFit/>
          </a:bodyPr>
          <a:lstStyle/>
          <a:p>
            <a:r>
              <a:rPr lang="nl-NL" dirty="0"/>
              <a:t>20</a:t>
            </a:r>
          </a:p>
        </p:txBody>
      </p:sp>
      <p:pic>
        <p:nvPicPr>
          <p:cNvPr id="6" name="Afbeelding 5">
            <a:extLst>
              <a:ext uri="{FF2B5EF4-FFF2-40B4-BE49-F238E27FC236}">
                <a16:creationId xmlns:a16="http://schemas.microsoft.com/office/drawing/2014/main" id="{F9D18C97-1CD3-4C54-9EAE-4CFE789635B9}"/>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42925" y="4713750"/>
            <a:ext cx="1871663" cy="335769"/>
          </a:xfrm>
          <a:prstGeom prst="rect">
            <a:avLst/>
          </a:prstGeom>
        </p:spPr>
      </p:pic>
      <p:pic>
        <p:nvPicPr>
          <p:cNvPr id="4" name="Afbeelding 3">
            <a:extLst>
              <a:ext uri="{FF2B5EF4-FFF2-40B4-BE49-F238E27FC236}">
                <a16:creationId xmlns:a16="http://schemas.microsoft.com/office/drawing/2014/main" id="{671959CB-D2FD-4E29-9860-AFBA04BEE873}"/>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240595" y="995845"/>
            <a:ext cx="2682341" cy="2058843"/>
          </a:xfrm>
          <a:prstGeom prst="rect">
            <a:avLst/>
          </a:prstGeom>
        </p:spPr>
      </p:pic>
      <p:pic>
        <p:nvPicPr>
          <p:cNvPr id="7" name="Afbeelding 6">
            <a:extLst>
              <a:ext uri="{FF2B5EF4-FFF2-40B4-BE49-F238E27FC236}">
                <a16:creationId xmlns:a16="http://schemas.microsoft.com/office/drawing/2014/main" id="{E4CF5787-E6A3-44D7-94DF-363C66AF8036}"/>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240595" y="3389487"/>
            <a:ext cx="2682341" cy="1052153"/>
          </a:xfrm>
          <a:prstGeom prst="rect">
            <a:avLst/>
          </a:prstGeom>
        </p:spPr>
      </p:pic>
    </p:spTree>
    <p:extLst>
      <p:ext uri="{BB962C8B-B14F-4D97-AF65-F5344CB8AC3E}">
        <p14:creationId xmlns:p14="http://schemas.microsoft.com/office/powerpoint/2010/main" val="2570017284"/>
      </p:ext>
    </p:extLst>
  </p:cSld>
  <p:clrMapOvr>
    <a:masterClrMapping/>
  </p:clrMapOvr>
  <p:timing>
    <p:tnLst>
      <p:par>
        <p:cTn id="1" dur="indefinite" restart="never" nodeType="tmRoot">
          <p:childTnLst>
            <p:seq>
              <p:cTn id="2" dur="indefinite" nodeType="mainSeq">
                <p:childTnLst>
                  <p:par>
                    <p:cTn id="3" fill="hold">
                      <p:stCondLst>
                        <p:cond delay="0"/>
                      </p:stCondLst>
                      <p:childTnLst>
                        <p:par>
                          <p:cTn id="4" fill="hold">
                            <p:stCondLst>
                              <p:cond delay="0"/>
                            </p:stCondLst>
                            <p:childTnLst>
                              <p:par>
                                <p:cTn id="5" presetID="1" presetClass="entr" fill="hold" nodeType="withEffect">
                                  <p:stCondLst>
                                    <p:cond delay="0"/>
                                  </p:stCondLst>
                                  <p:childTnLst>
                                    <p:set>
                                      <p:cBhvr>
                                        <p:cTn id="6" dur="1" fill="hold">
                                          <p:stCondLst>
                                            <p:cond delay="0"/>
                                          </p:stCondLst>
                                        </p:cTn>
                                        <p:tgtEl>
                                          <p:spTgt spid="85">
                                            <p:txEl>
                                              <p:pRg st="0" end="0"/>
                                            </p:txEl>
                                          </p:spTgt>
                                        </p:tgtEl>
                                        <p:attrNameLst>
                                          <p:attrName>style.visibility</p:attrName>
                                        </p:attrNameLst>
                                      </p:cBhvr>
                                      <p:to>
                                        <p:strVal val="visible"/>
                                      </p:to>
                                    </p:set>
                                  </p:childTnLst>
                                </p:cTn>
                              </p:par>
                              <p:par>
                                <p:cTn id="7" presetID="1" presetClass="entr" fill="hold" nodeType="withEffect">
                                  <p:stCondLst>
                                    <p:cond delay="0"/>
                                  </p:stCondLst>
                                  <p:childTnLst>
                                    <p:set>
                                      <p:cBhvr>
                                        <p:cTn id="8" dur="1" fill="hold">
                                          <p:stCondLst>
                                            <p:cond delay="0"/>
                                          </p:stCondLst>
                                        </p:cTn>
                                        <p:tgtEl>
                                          <p:spTgt spid="85">
                                            <p:txEl>
                                              <p:pRg st="1" end="1"/>
                                            </p:txEl>
                                          </p:spTgt>
                                        </p:tgtEl>
                                        <p:attrNameLst>
                                          <p:attrName>style.visibility</p:attrName>
                                        </p:attrNameLst>
                                      </p:cBhvr>
                                      <p:to>
                                        <p:strVal val="visible"/>
                                      </p:to>
                                    </p:set>
                                  </p:childTnLst>
                                </p:cTn>
                              </p:par>
                              <p:par>
                                <p:cTn id="9" presetID="1" presetClass="entr" fill="hold" nodeType="withEffect">
                                  <p:stCondLst>
                                    <p:cond delay="0"/>
                                  </p:stCondLst>
                                  <p:childTnLst>
                                    <p:set>
                                      <p:cBhvr>
                                        <p:cTn id="10" dur="1" fill="hold">
                                          <p:stCondLst>
                                            <p:cond delay="0"/>
                                          </p:stCondLst>
                                        </p:cTn>
                                        <p:tgtEl>
                                          <p:spTgt spid="85">
                                            <p:txEl>
                                              <p:pRg st="2" end="2"/>
                                            </p:txEl>
                                          </p:spTgt>
                                        </p:tgtEl>
                                        <p:attrNameLst>
                                          <p:attrName>style.visibility</p:attrName>
                                        </p:attrNameLst>
                                      </p:cBhvr>
                                      <p:to>
                                        <p:strVal val="visible"/>
                                      </p:to>
                                    </p:set>
                                  </p:childTnLst>
                                </p:cTn>
                              </p:par>
                              <p:par>
                                <p:cTn id="11" presetID="1" presetClass="entr" fill="hold" nodeType="withEffect">
                                  <p:stCondLst>
                                    <p:cond delay="0"/>
                                  </p:stCondLst>
                                  <p:childTnLst>
                                    <p:set>
                                      <p:cBhvr>
                                        <p:cTn id="12" dur="1" fill="hold">
                                          <p:stCondLst>
                                            <p:cond delay="0"/>
                                          </p:stCondLst>
                                        </p:cTn>
                                        <p:tgtEl>
                                          <p:spTgt spid="85">
                                            <p:txEl>
                                              <p:pRg st="3" end="3"/>
                                            </p:txEl>
                                          </p:spTgt>
                                        </p:tgtEl>
                                        <p:attrNameLst>
                                          <p:attrName>style.visibility</p:attrName>
                                        </p:attrNameLst>
                                      </p:cBhvr>
                                      <p:to>
                                        <p:strVal val="visible"/>
                                      </p:to>
                                    </p:set>
                                  </p:childTnLst>
                                </p:cTn>
                              </p:par>
                              <p:par>
                                <p:cTn id="13" presetID="1" presetClass="entr" fill="hold" nodeType="withEffect">
                                  <p:stCondLst>
                                    <p:cond delay="0"/>
                                  </p:stCondLst>
                                  <p:childTnLst>
                                    <p:set>
                                      <p:cBhvr>
                                        <p:cTn id="14" dur="1" fill="hold">
                                          <p:stCondLst>
                                            <p:cond delay="0"/>
                                          </p:stCondLst>
                                        </p:cTn>
                                        <p:tgtEl>
                                          <p:spTgt spid="85">
                                            <p:txEl>
                                              <p:pRg st="4" end="4"/>
                                            </p:txEl>
                                          </p:spTgt>
                                        </p:tgtEl>
                                        <p:attrNameLst>
                                          <p:attrName>style.visibility</p:attrName>
                                        </p:attrNameLst>
                                      </p:cBhvr>
                                      <p:to>
                                        <p:strVal val="visible"/>
                                      </p:to>
                                    </p:set>
                                  </p:childTnLst>
                                </p:cTn>
                              </p:par>
                              <p:par>
                                <p:cTn id="15" presetID="1" presetClass="entr" fill="hold" nodeType="withEffect">
                                  <p:stCondLst>
                                    <p:cond delay="0"/>
                                  </p:stCondLst>
                                  <p:childTnLst>
                                    <p:set>
                                      <p:cBhvr>
                                        <p:cTn id="16" dur="1" fill="hold">
                                          <p:stCondLst>
                                            <p:cond delay="0"/>
                                          </p:stCondLst>
                                        </p:cTn>
                                        <p:tgtEl>
                                          <p:spTgt spid="85">
                                            <p:txEl>
                                              <p:pRg st="5" end="5"/>
                                            </p:txEl>
                                          </p:spTgt>
                                        </p:tgtEl>
                                        <p:attrNameLst>
                                          <p:attrName>style.visibility</p:attrName>
                                        </p:attrNameLst>
                                      </p:cBhvr>
                                      <p:to>
                                        <p:strVal val="visible"/>
                                      </p:to>
                                    </p:set>
                                  </p:childTnLst>
                                </p:cTn>
                              </p:par>
                              <p:par>
                                <p:cTn id="17" presetID="1" presetClass="entr" fill="hold" nodeType="withEffect">
                                  <p:stCondLst>
                                    <p:cond delay="0"/>
                                  </p:stCondLst>
                                  <p:childTnLst>
                                    <p:set>
                                      <p:cBhvr>
                                        <p:cTn id="18" dur="1" fill="hold">
                                          <p:stCondLst>
                                            <p:cond delay="0"/>
                                          </p:stCondLst>
                                        </p:cTn>
                                        <p:tgtEl>
                                          <p:spTgt spid="85">
                                            <p:txEl>
                                              <p:pRg st="6" end="6"/>
                                            </p:txEl>
                                          </p:spTgt>
                                        </p:tgtEl>
                                        <p:attrNameLst>
                                          <p:attrName>style.visibility</p:attrName>
                                        </p:attrNameLst>
                                      </p:cBhvr>
                                      <p:to>
                                        <p:strVal val="visible"/>
                                      </p:to>
                                    </p:set>
                                  </p:childTnLst>
                                </p:cTn>
                              </p:par>
                              <p:par>
                                <p:cTn id="19" presetID="1" presetClass="entr" fill="hold" nodeType="withEffect">
                                  <p:stCondLst>
                                    <p:cond delay="0"/>
                                  </p:stCondLst>
                                  <p:childTnLst>
                                    <p:set>
                                      <p:cBhvr>
                                        <p:cTn id="20" dur="1" fill="hold">
                                          <p:stCondLst>
                                            <p:cond delay="0"/>
                                          </p:stCondLst>
                                        </p:cTn>
                                        <p:tgtEl>
                                          <p:spTgt spid="85">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 name="PlaceHolder 1"/>
          <p:cNvSpPr>
            <a:spLocks noGrp="1"/>
          </p:cNvSpPr>
          <p:nvPr>
            <p:ph type="title"/>
          </p:nvPr>
        </p:nvSpPr>
        <p:spPr>
          <a:xfrm>
            <a:off x="306834" y="23920"/>
            <a:ext cx="8437196" cy="993960"/>
          </a:xfrm>
          <a:prstGeom prst="rect">
            <a:avLst/>
          </a:prstGeom>
          <a:noFill/>
          <a:ln w="0">
            <a:noFill/>
          </a:ln>
        </p:spPr>
        <p:txBody>
          <a:bodyPr lIns="68400" tIns="34200" rIns="68400" bIns="34200" anchor="ctr">
            <a:noAutofit/>
          </a:bodyPr>
          <a:lstStyle/>
          <a:p>
            <a:pPr defTabSz="685800"/>
            <a:r>
              <a:rPr lang="nl-NL" sz="3600" kern="100" dirty="0">
                <a:effectLst/>
                <a:latin typeface="Aptos"/>
                <a:ea typeface="Aptos"/>
                <a:cs typeface="Times New Roman" panose="02020603050405020304" pitchFamily="18" charset="0"/>
              </a:rPr>
              <a:t>Resumerend</a:t>
            </a:r>
            <a:endParaRPr lang="nl-NL" sz="3300" b="0" strike="noStrike" spc="-1" dirty="0">
              <a:solidFill>
                <a:schemeClr val="dk1"/>
              </a:solidFill>
              <a:latin typeface="Calibri"/>
            </a:endParaRPr>
          </a:p>
        </p:txBody>
      </p:sp>
      <p:sp>
        <p:nvSpPr>
          <p:cNvPr id="2" name="Tekstvak 1">
            <a:extLst>
              <a:ext uri="{FF2B5EF4-FFF2-40B4-BE49-F238E27FC236}">
                <a16:creationId xmlns:a16="http://schemas.microsoft.com/office/drawing/2014/main" id="{BAA247FF-D75A-437C-965E-BA2746741239}"/>
              </a:ext>
            </a:extLst>
          </p:cNvPr>
          <p:cNvSpPr txBox="1"/>
          <p:nvPr/>
        </p:nvSpPr>
        <p:spPr>
          <a:xfrm>
            <a:off x="149972" y="4529084"/>
            <a:ext cx="435387" cy="369332"/>
          </a:xfrm>
          <a:prstGeom prst="rect">
            <a:avLst/>
          </a:prstGeom>
          <a:noFill/>
        </p:spPr>
        <p:txBody>
          <a:bodyPr wrap="square" rtlCol="0">
            <a:spAutoFit/>
          </a:bodyPr>
          <a:lstStyle/>
          <a:p>
            <a:r>
              <a:rPr lang="nl-NL" dirty="0"/>
              <a:t>21</a:t>
            </a:r>
          </a:p>
        </p:txBody>
      </p:sp>
      <p:pic>
        <p:nvPicPr>
          <p:cNvPr id="6" name="Afbeelding 5">
            <a:extLst>
              <a:ext uri="{FF2B5EF4-FFF2-40B4-BE49-F238E27FC236}">
                <a16:creationId xmlns:a16="http://schemas.microsoft.com/office/drawing/2014/main" id="{F9D18C97-1CD3-4C54-9EAE-4CFE789635B9}"/>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42925" y="4713750"/>
            <a:ext cx="1871663" cy="335769"/>
          </a:xfrm>
          <a:prstGeom prst="rect">
            <a:avLst/>
          </a:prstGeom>
        </p:spPr>
      </p:pic>
      <p:sp>
        <p:nvSpPr>
          <p:cNvPr id="8" name="PlaceHolder 2">
            <a:extLst>
              <a:ext uri="{FF2B5EF4-FFF2-40B4-BE49-F238E27FC236}">
                <a16:creationId xmlns:a16="http://schemas.microsoft.com/office/drawing/2014/main" id="{FC38C749-003E-4DBA-AF84-AE7610CAE4C1}"/>
              </a:ext>
            </a:extLst>
          </p:cNvPr>
          <p:cNvSpPr>
            <a:spLocks noGrp="1"/>
          </p:cNvSpPr>
          <p:nvPr>
            <p:ph/>
          </p:nvPr>
        </p:nvSpPr>
        <p:spPr>
          <a:xfrm>
            <a:off x="4618570" y="1165791"/>
            <a:ext cx="4217754" cy="3019826"/>
          </a:xfrm>
          <a:prstGeom prst="rect">
            <a:avLst/>
          </a:prstGeom>
          <a:noFill/>
          <a:ln w="0">
            <a:noFill/>
          </a:ln>
        </p:spPr>
        <p:txBody>
          <a:bodyPr lIns="68400" tIns="34200" rIns="68400" bIns="34200" anchor="t">
            <a:noAutofit/>
          </a:bodyPr>
          <a:lstStyle/>
          <a:p>
            <a:pPr marL="324000" indent="-336960" defTabSz="685800">
              <a:lnSpc>
                <a:spcPct val="90000"/>
              </a:lnSpc>
              <a:spcBef>
                <a:spcPts val="751"/>
              </a:spcBef>
              <a:buSzPct val="100000"/>
              <a:buBlip>
                <a:blip r:embed="rId4"/>
              </a:buBlip>
              <a:tabLst>
                <a:tab pos="0" algn="l"/>
              </a:tabLst>
            </a:pPr>
            <a:endParaRPr lang="nl-NL" sz="2000" spc="-1" dirty="0">
              <a:solidFill>
                <a:schemeClr val="dk1"/>
              </a:solidFill>
              <a:latin typeface="Trebuchet MS"/>
            </a:endParaRPr>
          </a:p>
          <a:p>
            <a:pPr marL="324000" indent="-336960" defTabSz="685800">
              <a:lnSpc>
                <a:spcPct val="90000"/>
              </a:lnSpc>
              <a:spcBef>
                <a:spcPts val="751"/>
              </a:spcBef>
              <a:buSzPct val="100000"/>
              <a:buBlip>
                <a:blip r:embed="rId4"/>
              </a:buBlip>
              <a:tabLst>
                <a:tab pos="0" algn="l"/>
              </a:tabLst>
            </a:pPr>
            <a:r>
              <a:rPr lang="nl-NL" sz="2000" spc="-1" dirty="0">
                <a:solidFill>
                  <a:schemeClr val="dk1"/>
                </a:solidFill>
                <a:latin typeface="Trebuchet MS"/>
              </a:rPr>
              <a:t>Malwarebytes en </a:t>
            </a:r>
            <a:r>
              <a:rPr lang="nl-NL" sz="2000" spc="-1" dirty="0" err="1">
                <a:solidFill>
                  <a:schemeClr val="dk1"/>
                </a:solidFill>
                <a:latin typeface="Trebuchet MS"/>
              </a:rPr>
              <a:t>AdwCleaner</a:t>
            </a:r>
            <a:endParaRPr lang="nl-NL" sz="2000" spc="-1" dirty="0">
              <a:solidFill>
                <a:schemeClr val="dk1"/>
              </a:solidFill>
              <a:latin typeface="Trebuchet MS"/>
            </a:endParaRPr>
          </a:p>
          <a:p>
            <a:pPr marL="324000" indent="-336960" defTabSz="685800">
              <a:lnSpc>
                <a:spcPct val="90000"/>
              </a:lnSpc>
              <a:spcBef>
                <a:spcPts val="751"/>
              </a:spcBef>
              <a:buSzPct val="100000"/>
              <a:buBlip>
                <a:blip r:embed="rId4"/>
              </a:buBlip>
              <a:tabLst>
                <a:tab pos="0" algn="l"/>
              </a:tabLst>
            </a:pPr>
            <a:r>
              <a:rPr lang="nl-NL" sz="2000" kern="100" dirty="0" err="1">
                <a:latin typeface="Aptos"/>
                <a:ea typeface="Aptos"/>
                <a:cs typeface="Times New Roman" panose="02020603050405020304" pitchFamily="18" charset="0"/>
              </a:rPr>
              <a:t>Adblokker</a:t>
            </a:r>
            <a:r>
              <a:rPr lang="nl-NL" sz="2000" kern="100" dirty="0">
                <a:latin typeface="Aptos"/>
                <a:ea typeface="Aptos"/>
                <a:cs typeface="Times New Roman" panose="02020603050405020304" pitchFamily="18" charset="0"/>
              </a:rPr>
              <a:t> en </a:t>
            </a:r>
            <a:r>
              <a:rPr lang="nl-NL" sz="2000" kern="100" dirty="0" err="1">
                <a:latin typeface="Aptos"/>
                <a:ea typeface="Aptos"/>
                <a:cs typeface="Times New Roman" panose="02020603050405020304" pitchFamily="18" charset="0"/>
              </a:rPr>
              <a:t>Ghostery</a:t>
            </a:r>
            <a:r>
              <a:rPr lang="nl-NL" sz="2000" kern="100" dirty="0">
                <a:latin typeface="Aptos"/>
                <a:ea typeface="Aptos"/>
                <a:cs typeface="Times New Roman" panose="02020603050405020304" pitchFamily="18" charset="0"/>
              </a:rPr>
              <a:t> </a:t>
            </a:r>
          </a:p>
          <a:p>
            <a:pPr marL="324000" indent="-336960" defTabSz="685800">
              <a:lnSpc>
                <a:spcPct val="90000"/>
              </a:lnSpc>
              <a:spcBef>
                <a:spcPts val="751"/>
              </a:spcBef>
              <a:buSzPct val="100000"/>
              <a:buBlip>
                <a:blip r:embed="rId4"/>
              </a:buBlip>
              <a:tabLst>
                <a:tab pos="0" algn="l"/>
              </a:tabLst>
            </a:pPr>
            <a:r>
              <a:rPr lang="nl-NL" sz="2000" kern="100" dirty="0">
                <a:latin typeface="Aptos"/>
                <a:ea typeface="Aptos"/>
                <a:cs typeface="Times New Roman" panose="02020603050405020304" pitchFamily="18" charset="0"/>
              </a:rPr>
              <a:t>Windows taak uitvoeren (win + r)</a:t>
            </a:r>
          </a:p>
          <a:p>
            <a:pPr marL="324000" indent="-336960" defTabSz="685800">
              <a:lnSpc>
                <a:spcPct val="90000"/>
              </a:lnSpc>
              <a:spcBef>
                <a:spcPts val="751"/>
              </a:spcBef>
              <a:buSzPct val="100000"/>
              <a:buBlip>
                <a:blip r:embed="rId4"/>
              </a:buBlip>
              <a:tabLst>
                <a:tab pos="0" algn="l"/>
              </a:tabLst>
            </a:pPr>
            <a:r>
              <a:rPr lang="nl-NL" sz="2000" kern="100" dirty="0" err="1">
                <a:latin typeface="Aptos"/>
                <a:ea typeface="Aptos"/>
                <a:cs typeface="Times New Roman" panose="02020603050405020304" pitchFamily="18" charset="0"/>
              </a:rPr>
              <a:t>WinRE</a:t>
            </a:r>
            <a:r>
              <a:rPr lang="nl-NL" sz="2000" kern="100" dirty="0">
                <a:latin typeface="Aptos"/>
                <a:ea typeface="Aptos"/>
                <a:cs typeface="Times New Roman" panose="02020603050405020304" pitchFamily="18" charset="0"/>
              </a:rPr>
              <a:t> voor diverse zaken.</a:t>
            </a:r>
          </a:p>
          <a:p>
            <a:pPr marL="324000" indent="-336960" defTabSz="685800">
              <a:lnSpc>
                <a:spcPct val="90000"/>
              </a:lnSpc>
              <a:spcBef>
                <a:spcPts val="751"/>
              </a:spcBef>
              <a:buSzPct val="100000"/>
              <a:buBlip>
                <a:blip r:embed="rId4"/>
              </a:buBlip>
              <a:tabLst>
                <a:tab pos="0" algn="l"/>
              </a:tabLst>
            </a:pPr>
            <a:r>
              <a:rPr lang="nl-NL" sz="2000" dirty="0" err="1">
                <a:solidFill>
                  <a:srgbClr val="000000"/>
                </a:solidFill>
                <a:latin typeface="CIDFont+F3"/>
              </a:rPr>
              <a:t>Macrium</a:t>
            </a:r>
            <a:r>
              <a:rPr lang="nl-NL" sz="2000" dirty="0">
                <a:solidFill>
                  <a:srgbClr val="000000"/>
                </a:solidFill>
                <a:latin typeface="CIDFont+F3"/>
              </a:rPr>
              <a:t> </a:t>
            </a:r>
            <a:r>
              <a:rPr lang="nl-NL" sz="2000" dirty="0" err="1">
                <a:solidFill>
                  <a:srgbClr val="000000"/>
                </a:solidFill>
                <a:latin typeface="CIDFont+F3"/>
              </a:rPr>
              <a:t>Reflect</a:t>
            </a:r>
            <a:r>
              <a:rPr lang="nl-NL" sz="2000" dirty="0">
                <a:solidFill>
                  <a:srgbClr val="000000"/>
                </a:solidFill>
                <a:latin typeface="CIDFont+F3"/>
              </a:rPr>
              <a:t> Free, </a:t>
            </a:r>
          </a:p>
          <a:p>
            <a:pPr marL="324000" indent="-336960" defTabSz="685800">
              <a:lnSpc>
                <a:spcPct val="90000"/>
              </a:lnSpc>
              <a:spcBef>
                <a:spcPts val="751"/>
              </a:spcBef>
              <a:buSzPct val="100000"/>
              <a:buBlip>
                <a:blip r:embed="rId4"/>
              </a:buBlip>
              <a:tabLst>
                <a:tab pos="0" algn="l"/>
              </a:tabLst>
            </a:pPr>
            <a:r>
              <a:rPr lang="nl-NL" sz="2000" dirty="0">
                <a:solidFill>
                  <a:srgbClr val="000000"/>
                </a:solidFill>
                <a:latin typeface="CIDFont+F3"/>
              </a:rPr>
              <a:t>AOMEI </a:t>
            </a:r>
            <a:r>
              <a:rPr lang="nl-NL" sz="2000" dirty="0" err="1">
                <a:solidFill>
                  <a:srgbClr val="000000"/>
                </a:solidFill>
                <a:latin typeface="CIDFont+F3"/>
              </a:rPr>
              <a:t>Backupper</a:t>
            </a:r>
            <a:r>
              <a:rPr lang="nl-NL" sz="2000" dirty="0">
                <a:solidFill>
                  <a:srgbClr val="000000"/>
                </a:solidFill>
                <a:latin typeface="CIDFont+F3"/>
              </a:rPr>
              <a:t> Standard</a:t>
            </a:r>
          </a:p>
          <a:p>
            <a:pPr marL="324000" indent="-336960" defTabSz="685800">
              <a:lnSpc>
                <a:spcPct val="90000"/>
              </a:lnSpc>
              <a:spcBef>
                <a:spcPts val="751"/>
              </a:spcBef>
              <a:buSzPct val="100000"/>
              <a:buBlip>
                <a:blip r:embed="rId4"/>
              </a:buBlip>
              <a:tabLst>
                <a:tab pos="0" algn="l"/>
              </a:tabLst>
            </a:pPr>
            <a:r>
              <a:rPr lang="nl-NL" sz="2000" dirty="0" err="1">
                <a:solidFill>
                  <a:srgbClr val="000000"/>
                </a:solidFill>
                <a:latin typeface="CIDFont+F3"/>
              </a:rPr>
              <a:t>EaseUS</a:t>
            </a:r>
            <a:r>
              <a:rPr lang="nl-NL" sz="2000" dirty="0">
                <a:solidFill>
                  <a:srgbClr val="000000"/>
                </a:solidFill>
                <a:latin typeface="CIDFont+F3"/>
              </a:rPr>
              <a:t> </a:t>
            </a:r>
            <a:r>
              <a:rPr lang="nl-NL" sz="2000" dirty="0" err="1">
                <a:solidFill>
                  <a:srgbClr val="000000"/>
                </a:solidFill>
                <a:latin typeface="CIDFont+F3"/>
              </a:rPr>
              <a:t>Todo</a:t>
            </a:r>
            <a:r>
              <a:rPr lang="nl-NL" sz="2000" dirty="0">
                <a:solidFill>
                  <a:srgbClr val="000000"/>
                </a:solidFill>
                <a:latin typeface="CIDFont+F3"/>
              </a:rPr>
              <a:t> </a:t>
            </a:r>
            <a:r>
              <a:rPr lang="nl-NL" sz="2000" dirty="0" err="1">
                <a:solidFill>
                  <a:srgbClr val="000000"/>
                </a:solidFill>
                <a:latin typeface="CIDFont+F3"/>
              </a:rPr>
              <a:t>Backup</a:t>
            </a:r>
            <a:r>
              <a:rPr lang="nl-NL" sz="2000" dirty="0">
                <a:solidFill>
                  <a:srgbClr val="000000"/>
                </a:solidFill>
                <a:latin typeface="CIDFont+F3"/>
              </a:rPr>
              <a:t> Free </a:t>
            </a:r>
            <a:endParaRPr lang="nl-NL" sz="2000" spc="-1" dirty="0">
              <a:solidFill>
                <a:schemeClr val="dk1"/>
              </a:solidFill>
              <a:latin typeface="Trebuchet MS"/>
            </a:endParaRPr>
          </a:p>
          <a:p>
            <a:pPr marL="324000" indent="-336960" defTabSz="685800">
              <a:lnSpc>
                <a:spcPct val="90000"/>
              </a:lnSpc>
              <a:spcBef>
                <a:spcPts val="751"/>
              </a:spcBef>
              <a:buSzPct val="100000"/>
              <a:buBlip>
                <a:blip r:embed="rId4"/>
              </a:buBlip>
              <a:tabLst>
                <a:tab pos="0" algn="l"/>
              </a:tabLst>
            </a:pPr>
            <a:endParaRPr lang="nl-NL" sz="2000" spc="-1" dirty="0">
              <a:solidFill>
                <a:schemeClr val="dk1"/>
              </a:solidFill>
              <a:latin typeface="Trebuchet MS"/>
            </a:endParaRPr>
          </a:p>
          <a:p>
            <a:pPr marL="324000" indent="-336960" defTabSz="685800">
              <a:lnSpc>
                <a:spcPct val="90000"/>
              </a:lnSpc>
              <a:spcBef>
                <a:spcPts val="751"/>
              </a:spcBef>
              <a:buSzPct val="100000"/>
              <a:buBlip>
                <a:blip r:embed="rId4"/>
              </a:buBlip>
              <a:tabLst>
                <a:tab pos="0" algn="l"/>
              </a:tabLst>
            </a:pPr>
            <a:endParaRPr lang="nl-NL" sz="2000" b="0" strike="noStrike" spc="-1" dirty="0">
              <a:solidFill>
                <a:schemeClr val="dk1"/>
              </a:solidFill>
              <a:latin typeface="Trebuchet MS"/>
            </a:endParaRPr>
          </a:p>
        </p:txBody>
      </p:sp>
      <p:sp>
        <p:nvSpPr>
          <p:cNvPr id="9" name="PlaceHolder 2">
            <a:extLst>
              <a:ext uri="{FF2B5EF4-FFF2-40B4-BE49-F238E27FC236}">
                <a16:creationId xmlns:a16="http://schemas.microsoft.com/office/drawing/2014/main" id="{B3895A2C-714E-4C86-AB55-640FF6102F99}"/>
              </a:ext>
            </a:extLst>
          </p:cNvPr>
          <p:cNvSpPr>
            <a:spLocks noGrp="1"/>
          </p:cNvSpPr>
          <p:nvPr>
            <p:ph/>
          </p:nvPr>
        </p:nvSpPr>
        <p:spPr>
          <a:xfrm>
            <a:off x="307677" y="1199414"/>
            <a:ext cx="4217754" cy="3237337"/>
          </a:xfrm>
          <a:prstGeom prst="rect">
            <a:avLst/>
          </a:prstGeom>
          <a:noFill/>
          <a:ln w="0">
            <a:noFill/>
          </a:ln>
        </p:spPr>
        <p:txBody>
          <a:bodyPr lIns="68400" tIns="34200" rIns="68400" bIns="34200" anchor="t">
            <a:noAutofit/>
          </a:bodyPr>
          <a:lstStyle/>
          <a:p>
            <a:pPr marL="324000" indent="-336960" defTabSz="685800">
              <a:lnSpc>
                <a:spcPct val="90000"/>
              </a:lnSpc>
              <a:spcBef>
                <a:spcPts val="751"/>
              </a:spcBef>
              <a:buNone/>
              <a:tabLst>
                <a:tab pos="0" algn="l"/>
              </a:tabLst>
            </a:pPr>
            <a:r>
              <a:rPr lang="nl-NL" sz="2000" spc="-1" dirty="0">
                <a:solidFill>
                  <a:schemeClr val="dk1"/>
                </a:solidFill>
                <a:latin typeface="Trebuchet MS"/>
              </a:rPr>
              <a:t>Gebruikte tools zijn:</a:t>
            </a:r>
            <a:endParaRPr lang="nl-NL" sz="2000" b="0" strike="noStrike" spc="-1" dirty="0">
              <a:solidFill>
                <a:schemeClr val="dk1"/>
              </a:solidFill>
              <a:latin typeface="Trebuchet MS"/>
            </a:endParaRPr>
          </a:p>
          <a:p>
            <a:pPr marL="324000" indent="-336960" defTabSz="685800">
              <a:spcBef>
                <a:spcPts val="751"/>
              </a:spcBef>
              <a:buSzPct val="100000"/>
              <a:buBlip>
                <a:blip r:embed="rId4"/>
              </a:buBlip>
              <a:tabLst>
                <a:tab pos="0" algn="l"/>
              </a:tabLst>
            </a:pPr>
            <a:r>
              <a:rPr lang="nl-NL" sz="2000" spc="-1" dirty="0">
                <a:solidFill>
                  <a:schemeClr val="dk1"/>
                </a:solidFill>
                <a:latin typeface="Trebuchet MS"/>
              </a:rPr>
              <a:t>Windows instellingen.</a:t>
            </a:r>
          </a:p>
          <a:p>
            <a:pPr marL="324000" indent="-336960" defTabSz="685800">
              <a:spcBef>
                <a:spcPts val="751"/>
              </a:spcBef>
              <a:buSzPct val="100000"/>
              <a:buBlip>
                <a:blip r:embed="rId4"/>
              </a:buBlip>
              <a:tabLst>
                <a:tab pos="0" algn="l"/>
              </a:tabLst>
            </a:pPr>
            <a:r>
              <a:rPr lang="nl-NL" sz="2000" spc="-1" dirty="0">
                <a:solidFill>
                  <a:schemeClr val="dk1"/>
                </a:solidFill>
                <a:latin typeface="Trebuchet MS"/>
              </a:rPr>
              <a:t>Configuratie scherm Windows 7.</a:t>
            </a:r>
          </a:p>
          <a:p>
            <a:pPr marL="324000" indent="-336960" defTabSz="685800">
              <a:spcBef>
                <a:spcPts val="751"/>
              </a:spcBef>
              <a:buSzPct val="100000"/>
              <a:buBlip>
                <a:blip r:embed="rId4"/>
              </a:buBlip>
              <a:tabLst>
                <a:tab pos="0" algn="l"/>
              </a:tabLst>
            </a:pPr>
            <a:r>
              <a:rPr lang="nl-NL" sz="2000" spc="-1" dirty="0">
                <a:solidFill>
                  <a:schemeClr val="dk1"/>
                </a:solidFill>
                <a:latin typeface="Trebuchet MS"/>
              </a:rPr>
              <a:t>Taakbeheer</a:t>
            </a:r>
          </a:p>
          <a:p>
            <a:pPr marL="324000" indent="-336960" defTabSz="685800">
              <a:spcBef>
                <a:spcPts val="751"/>
              </a:spcBef>
              <a:buSzPct val="100000"/>
              <a:buBlip>
                <a:blip r:embed="rId4"/>
              </a:buBlip>
              <a:tabLst>
                <a:tab pos="0" algn="l"/>
              </a:tabLst>
            </a:pPr>
            <a:r>
              <a:rPr lang="nl-NL" sz="2000" spc="-1" dirty="0" err="1">
                <a:solidFill>
                  <a:schemeClr val="dk1"/>
                </a:solidFill>
                <a:latin typeface="Trebuchet MS"/>
              </a:rPr>
              <a:t>Glary</a:t>
            </a:r>
            <a:r>
              <a:rPr lang="nl-NL" sz="2000" spc="-1" dirty="0">
                <a:solidFill>
                  <a:schemeClr val="dk1"/>
                </a:solidFill>
                <a:latin typeface="Trebuchet MS"/>
              </a:rPr>
              <a:t> en As32</a:t>
            </a:r>
          </a:p>
          <a:p>
            <a:pPr marL="324000" indent="-336960" defTabSz="685800">
              <a:spcBef>
                <a:spcPts val="751"/>
              </a:spcBef>
              <a:buSzPct val="100000"/>
              <a:buBlip>
                <a:blip r:embed="rId4"/>
              </a:buBlip>
              <a:tabLst>
                <a:tab pos="0" algn="l"/>
              </a:tabLst>
            </a:pPr>
            <a:r>
              <a:rPr lang="nl-NL" sz="2000" spc="-1" dirty="0" err="1">
                <a:solidFill>
                  <a:schemeClr val="dk1"/>
                </a:solidFill>
                <a:latin typeface="Trebuchet MS"/>
              </a:rPr>
              <a:t>EuseUS</a:t>
            </a:r>
            <a:r>
              <a:rPr lang="nl-NL" sz="2000" spc="-1" dirty="0">
                <a:solidFill>
                  <a:schemeClr val="dk1"/>
                </a:solidFill>
                <a:latin typeface="Trebuchet MS"/>
              </a:rPr>
              <a:t> </a:t>
            </a:r>
            <a:r>
              <a:rPr lang="nl-NL" sz="2000" spc="-1" dirty="0" err="1">
                <a:solidFill>
                  <a:schemeClr val="dk1"/>
                </a:solidFill>
                <a:latin typeface="Trebuchet MS"/>
              </a:rPr>
              <a:t>Partition</a:t>
            </a:r>
            <a:r>
              <a:rPr lang="nl-NL" sz="2000" spc="-1" dirty="0">
                <a:solidFill>
                  <a:schemeClr val="dk1"/>
                </a:solidFill>
                <a:latin typeface="Trebuchet MS"/>
              </a:rPr>
              <a:t> Master</a:t>
            </a:r>
          </a:p>
          <a:p>
            <a:pPr marL="324000" indent="-336960" defTabSz="685800">
              <a:spcBef>
                <a:spcPts val="751"/>
              </a:spcBef>
              <a:buSzPct val="100000"/>
              <a:buBlip>
                <a:blip r:embed="rId4"/>
              </a:buBlip>
              <a:tabLst>
                <a:tab pos="0" algn="l"/>
              </a:tabLst>
            </a:pPr>
            <a:r>
              <a:rPr lang="nl-NL" sz="2000" spc="-1" dirty="0">
                <a:solidFill>
                  <a:schemeClr val="dk1"/>
                </a:solidFill>
                <a:latin typeface="Trebuchet MS"/>
              </a:rPr>
              <a:t>Windows Shell</a:t>
            </a:r>
          </a:p>
          <a:p>
            <a:pPr marL="324000" indent="-336960" defTabSz="685800">
              <a:spcBef>
                <a:spcPts val="751"/>
              </a:spcBef>
              <a:buSzPct val="100000"/>
              <a:buBlip>
                <a:blip r:embed="rId4"/>
              </a:buBlip>
              <a:tabLst>
                <a:tab pos="0" algn="l"/>
              </a:tabLst>
            </a:pPr>
            <a:r>
              <a:rPr lang="nl-NL" sz="2000" spc="-1" dirty="0">
                <a:solidFill>
                  <a:schemeClr val="dk1"/>
                </a:solidFill>
                <a:latin typeface="Trebuchet MS"/>
              </a:rPr>
              <a:t>Probleem oplosser van Windows</a:t>
            </a:r>
          </a:p>
          <a:p>
            <a:pPr marL="324000" indent="-336960" defTabSz="685800">
              <a:spcBef>
                <a:spcPts val="751"/>
              </a:spcBef>
              <a:buSzPct val="100000"/>
              <a:buBlip>
                <a:blip r:embed="rId4"/>
              </a:buBlip>
              <a:tabLst>
                <a:tab pos="0" algn="l"/>
              </a:tabLst>
            </a:pPr>
            <a:r>
              <a:rPr lang="nl-NL" sz="2000" spc="-1" dirty="0" err="1">
                <a:solidFill>
                  <a:schemeClr val="dk1"/>
                </a:solidFill>
                <a:latin typeface="Trebuchet MS"/>
              </a:rPr>
              <a:t>Defender</a:t>
            </a:r>
            <a:endParaRPr lang="nl-NL" sz="2000" spc="-1" dirty="0">
              <a:solidFill>
                <a:schemeClr val="dk1"/>
              </a:solidFill>
              <a:latin typeface="Trebuchet MS"/>
            </a:endParaRPr>
          </a:p>
        </p:txBody>
      </p:sp>
    </p:spTree>
    <p:extLst>
      <p:ext uri="{BB962C8B-B14F-4D97-AF65-F5344CB8AC3E}">
        <p14:creationId xmlns:p14="http://schemas.microsoft.com/office/powerpoint/2010/main" val="3626831574"/>
      </p:ext>
    </p:extLst>
  </p:cSld>
  <p:clrMapOvr>
    <a:masterClrMapping/>
  </p:clrMapOvr>
  <p:timing>
    <p:tnLst>
      <p:par>
        <p:cTn id="1" dur="indefinite" restart="never" nodeType="tmRoot">
          <p:childTnLst>
            <p:seq>
              <p:cTn id="2" dur="indefinite" nodeType="mainSeq">
                <p:childTnLst>
                  <p:par>
                    <p:cTn id="3" fill="hold">
                      <p:stCondLst>
                        <p:cond delay="0"/>
                      </p:stCondLst>
                      <p:childTnLst>
                        <p:par>
                          <p:cTn id="4" fill="hold">
                            <p:stCondLst>
                              <p:cond delay="0"/>
                            </p:stCondLst>
                            <p:childTnLst>
                              <p:par>
                                <p:cTn id="5" presetID="1" presetClass="entr" fill="hold" nodeType="withEffect">
                                  <p:stCondLst>
                                    <p:cond delay="0"/>
                                  </p:stCondLst>
                                  <p:childTnLst>
                                    <p:set>
                                      <p:cBhvr>
                                        <p:cTn id="6" dur="1" fill="hold">
                                          <p:stCondLst>
                                            <p:cond delay="0"/>
                                          </p:stCondLst>
                                        </p:cTn>
                                        <p:tgtEl>
                                          <p:spTgt spid="8">
                                            <p:txEl>
                                              <p:pRg st="1" end="1"/>
                                            </p:txEl>
                                          </p:spTgt>
                                        </p:tgtEl>
                                        <p:attrNameLst>
                                          <p:attrName>style.visibility</p:attrName>
                                        </p:attrNameLst>
                                      </p:cBhvr>
                                      <p:to>
                                        <p:strVal val="visible"/>
                                      </p:to>
                                    </p:set>
                                  </p:childTnLst>
                                </p:cTn>
                              </p:par>
                              <p:par>
                                <p:cTn id="7" presetID="1" presetClass="entr" fill="hold" nodeType="withEffect">
                                  <p:stCondLst>
                                    <p:cond delay="0"/>
                                  </p:stCondLst>
                                  <p:childTnLst>
                                    <p:set>
                                      <p:cBhvr>
                                        <p:cTn id="8" dur="1" fill="hold">
                                          <p:stCondLst>
                                            <p:cond delay="0"/>
                                          </p:stCondLst>
                                        </p:cTn>
                                        <p:tgtEl>
                                          <p:spTgt spid="8">
                                            <p:txEl>
                                              <p:pRg st="2" end="2"/>
                                            </p:txEl>
                                          </p:spTgt>
                                        </p:tgtEl>
                                        <p:attrNameLst>
                                          <p:attrName>style.visibility</p:attrName>
                                        </p:attrNameLst>
                                      </p:cBhvr>
                                      <p:to>
                                        <p:strVal val="visible"/>
                                      </p:to>
                                    </p:set>
                                  </p:childTnLst>
                                </p:cTn>
                              </p:par>
                              <p:par>
                                <p:cTn id="9" presetID="1" presetClass="entr" fill="hold" nodeType="withEffect">
                                  <p:stCondLst>
                                    <p:cond delay="0"/>
                                  </p:stCondLst>
                                  <p:childTnLst>
                                    <p:set>
                                      <p:cBhvr>
                                        <p:cTn id="10" dur="1" fill="hold">
                                          <p:stCondLst>
                                            <p:cond delay="0"/>
                                          </p:stCondLst>
                                        </p:cTn>
                                        <p:tgtEl>
                                          <p:spTgt spid="8">
                                            <p:txEl>
                                              <p:pRg st="3" end="3"/>
                                            </p:txEl>
                                          </p:spTgt>
                                        </p:tgtEl>
                                        <p:attrNameLst>
                                          <p:attrName>style.visibility</p:attrName>
                                        </p:attrNameLst>
                                      </p:cBhvr>
                                      <p:to>
                                        <p:strVal val="visible"/>
                                      </p:to>
                                    </p:set>
                                  </p:childTnLst>
                                </p:cTn>
                              </p:par>
                              <p:par>
                                <p:cTn id="11" presetID="1" presetClass="entr" fill="hold" nodeType="withEffect">
                                  <p:stCondLst>
                                    <p:cond delay="0"/>
                                  </p:stCondLst>
                                  <p:childTnLst>
                                    <p:set>
                                      <p:cBhvr>
                                        <p:cTn id="12" dur="1" fill="hold">
                                          <p:stCondLst>
                                            <p:cond delay="0"/>
                                          </p:stCondLst>
                                        </p:cTn>
                                        <p:tgtEl>
                                          <p:spTgt spid="8">
                                            <p:txEl>
                                              <p:pRg st="4" end="4"/>
                                            </p:txEl>
                                          </p:spTgt>
                                        </p:tgtEl>
                                        <p:attrNameLst>
                                          <p:attrName>style.visibility</p:attrName>
                                        </p:attrNameLst>
                                      </p:cBhvr>
                                      <p:to>
                                        <p:strVal val="visible"/>
                                      </p:to>
                                    </p:set>
                                  </p:childTnLst>
                                </p:cTn>
                              </p:par>
                              <p:par>
                                <p:cTn id="13" presetID="1" presetClass="entr" fill="hold" nodeType="withEffect">
                                  <p:stCondLst>
                                    <p:cond delay="0"/>
                                  </p:stCondLst>
                                  <p:childTnLst>
                                    <p:set>
                                      <p:cBhvr>
                                        <p:cTn id="14" dur="1" fill="hold">
                                          <p:stCondLst>
                                            <p:cond delay="0"/>
                                          </p:stCondLst>
                                        </p:cTn>
                                        <p:tgtEl>
                                          <p:spTgt spid="8">
                                            <p:txEl>
                                              <p:pRg st="5" end="5"/>
                                            </p:txEl>
                                          </p:spTgt>
                                        </p:tgtEl>
                                        <p:attrNameLst>
                                          <p:attrName>style.visibility</p:attrName>
                                        </p:attrNameLst>
                                      </p:cBhvr>
                                      <p:to>
                                        <p:strVal val="visible"/>
                                      </p:to>
                                    </p:set>
                                  </p:childTnLst>
                                </p:cTn>
                              </p:par>
                              <p:par>
                                <p:cTn id="15" presetID="1" presetClass="entr" fill="hold" nodeType="withEffect">
                                  <p:stCondLst>
                                    <p:cond delay="0"/>
                                  </p:stCondLst>
                                  <p:childTnLst>
                                    <p:set>
                                      <p:cBhvr>
                                        <p:cTn id="16" dur="1" fill="hold">
                                          <p:stCondLst>
                                            <p:cond delay="0"/>
                                          </p:stCondLst>
                                        </p:cTn>
                                        <p:tgtEl>
                                          <p:spTgt spid="8">
                                            <p:txEl>
                                              <p:pRg st="6" end="6"/>
                                            </p:txEl>
                                          </p:spTgt>
                                        </p:tgtEl>
                                        <p:attrNameLst>
                                          <p:attrName>style.visibility</p:attrName>
                                        </p:attrNameLst>
                                      </p:cBhvr>
                                      <p:to>
                                        <p:strVal val="visible"/>
                                      </p:to>
                                    </p:set>
                                  </p:childTnLst>
                                </p:cTn>
                              </p:par>
                              <p:par>
                                <p:cTn id="17" presetID="1" presetClass="entr" fill="hold" nodeType="withEffect">
                                  <p:stCondLst>
                                    <p:cond delay="0"/>
                                  </p:stCondLst>
                                  <p:childTnLst>
                                    <p:set>
                                      <p:cBhvr>
                                        <p:cTn id="18" dur="1" fill="hold">
                                          <p:stCondLst>
                                            <p:cond delay="0"/>
                                          </p:stCondLst>
                                        </p:cTn>
                                        <p:tgtEl>
                                          <p:spTgt spid="8">
                                            <p:txEl>
                                              <p:pRg st="7" end="7"/>
                                            </p:txEl>
                                          </p:spTgt>
                                        </p:tgtEl>
                                        <p:attrNameLst>
                                          <p:attrName>style.visibility</p:attrName>
                                        </p:attrNameLst>
                                      </p:cBhvr>
                                      <p:to>
                                        <p:strVal val="visible"/>
                                      </p:to>
                                    </p:set>
                                  </p:childTnLst>
                                </p:cTn>
                              </p:par>
                              <p:par>
                                <p:cTn id="19" presetID="1" presetClass="entr" fill="hold" nodeType="withEffect">
                                  <p:stCondLst>
                                    <p:cond delay="0"/>
                                  </p:stCondLst>
                                  <p:childTnLst>
                                    <p:set>
                                      <p:cBhvr>
                                        <p:cTn id="20" dur="1" fill="hold">
                                          <p:stCondLst>
                                            <p:cond delay="0"/>
                                          </p:stCondLst>
                                        </p:cTn>
                                        <p:tgtEl>
                                          <p:spTgt spid="9">
                                            <p:txEl>
                                              <p:pRg st="0" end="0"/>
                                            </p:txEl>
                                          </p:spTgt>
                                        </p:tgtEl>
                                        <p:attrNameLst>
                                          <p:attrName>style.visibility</p:attrName>
                                        </p:attrNameLst>
                                      </p:cBhvr>
                                      <p:to>
                                        <p:strVal val="visible"/>
                                      </p:to>
                                    </p:set>
                                  </p:childTnLst>
                                </p:cTn>
                              </p:par>
                              <p:par>
                                <p:cTn id="21" presetID="1" presetClass="entr" fill="hold" nodeType="withEffect">
                                  <p:stCondLst>
                                    <p:cond delay="0"/>
                                  </p:stCondLst>
                                  <p:childTnLst>
                                    <p:set>
                                      <p:cBhvr>
                                        <p:cTn id="22" dur="1" fill="hold">
                                          <p:stCondLst>
                                            <p:cond delay="0"/>
                                          </p:stCondLst>
                                        </p:cTn>
                                        <p:tgtEl>
                                          <p:spTgt spid="9">
                                            <p:txEl>
                                              <p:pRg st="1" end="1"/>
                                            </p:txEl>
                                          </p:spTgt>
                                        </p:tgtEl>
                                        <p:attrNameLst>
                                          <p:attrName>style.visibility</p:attrName>
                                        </p:attrNameLst>
                                      </p:cBhvr>
                                      <p:to>
                                        <p:strVal val="visible"/>
                                      </p:to>
                                    </p:set>
                                  </p:childTnLst>
                                </p:cTn>
                              </p:par>
                              <p:par>
                                <p:cTn id="23" presetID="1" presetClass="entr" fill="hold" nodeType="withEffect">
                                  <p:stCondLst>
                                    <p:cond delay="0"/>
                                  </p:stCondLst>
                                  <p:childTnLst>
                                    <p:set>
                                      <p:cBhvr>
                                        <p:cTn id="24" dur="1" fill="hold">
                                          <p:stCondLst>
                                            <p:cond delay="0"/>
                                          </p:stCondLst>
                                        </p:cTn>
                                        <p:tgtEl>
                                          <p:spTgt spid="9">
                                            <p:txEl>
                                              <p:pRg st="2" end="2"/>
                                            </p:txEl>
                                          </p:spTgt>
                                        </p:tgtEl>
                                        <p:attrNameLst>
                                          <p:attrName>style.visibility</p:attrName>
                                        </p:attrNameLst>
                                      </p:cBhvr>
                                      <p:to>
                                        <p:strVal val="visible"/>
                                      </p:to>
                                    </p:set>
                                  </p:childTnLst>
                                </p:cTn>
                              </p:par>
                              <p:par>
                                <p:cTn id="25" presetID="1" presetClass="entr" fill="hold" nodeType="withEffect">
                                  <p:stCondLst>
                                    <p:cond delay="0"/>
                                  </p:stCondLst>
                                  <p:childTnLst>
                                    <p:set>
                                      <p:cBhvr>
                                        <p:cTn id="26" dur="1" fill="hold">
                                          <p:stCondLst>
                                            <p:cond delay="0"/>
                                          </p:stCondLst>
                                        </p:cTn>
                                        <p:tgtEl>
                                          <p:spTgt spid="9">
                                            <p:txEl>
                                              <p:pRg st="3" end="3"/>
                                            </p:txEl>
                                          </p:spTgt>
                                        </p:tgtEl>
                                        <p:attrNameLst>
                                          <p:attrName>style.visibility</p:attrName>
                                        </p:attrNameLst>
                                      </p:cBhvr>
                                      <p:to>
                                        <p:strVal val="visible"/>
                                      </p:to>
                                    </p:set>
                                  </p:childTnLst>
                                </p:cTn>
                              </p:par>
                              <p:par>
                                <p:cTn id="27" presetID="1" presetClass="entr" fill="hold" nodeType="withEffect">
                                  <p:stCondLst>
                                    <p:cond delay="0"/>
                                  </p:stCondLst>
                                  <p:childTnLst>
                                    <p:set>
                                      <p:cBhvr>
                                        <p:cTn id="28" dur="1" fill="hold">
                                          <p:stCondLst>
                                            <p:cond delay="0"/>
                                          </p:stCondLst>
                                        </p:cTn>
                                        <p:tgtEl>
                                          <p:spTgt spid="9">
                                            <p:txEl>
                                              <p:pRg st="4" end="4"/>
                                            </p:txEl>
                                          </p:spTgt>
                                        </p:tgtEl>
                                        <p:attrNameLst>
                                          <p:attrName>style.visibility</p:attrName>
                                        </p:attrNameLst>
                                      </p:cBhvr>
                                      <p:to>
                                        <p:strVal val="visible"/>
                                      </p:to>
                                    </p:set>
                                  </p:childTnLst>
                                </p:cTn>
                              </p:par>
                              <p:par>
                                <p:cTn id="29" presetID="1" presetClass="entr" fill="hold" nodeType="withEffect">
                                  <p:stCondLst>
                                    <p:cond delay="0"/>
                                  </p:stCondLst>
                                  <p:childTnLst>
                                    <p:set>
                                      <p:cBhvr>
                                        <p:cTn id="30" dur="1" fill="hold">
                                          <p:stCondLst>
                                            <p:cond delay="0"/>
                                          </p:stCondLst>
                                        </p:cTn>
                                        <p:tgtEl>
                                          <p:spTgt spid="9">
                                            <p:txEl>
                                              <p:pRg st="5" end="5"/>
                                            </p:txEl>
                                          </p:spTgt>
                                        </p:tgtEl>
                                        <p:attrNameLst>
                                          <p:attrName>style.visibility</p:attrName>
                                        </p:attrNameLst>
                                      </p:cBhvr>
                                      <p:to>
                                        <p:strVal val="visible"/>
                                      </p:to>
                                    </p:set>
                                  </p:childTnLst>
                                </p:cTn>
                              </p:par>
                              <p:par>
                                <p:cTn id="31" presetID="1" presetClass="entr" fill="hold" nodeType="withEffect">
                                  <p:stCondLst>
                                    <p:cond delay="0"/>
                                  </p:stCondLst>
                                  <p:childTnLst>
                                    <p:set>
                                      <p:cBhvr>
                                        <p:cTn id="32" dur="1" fill="hold">
                                          <p:stCondLst>
                                            <p:cond delay="0"/>
                                          </p:stCondLst>
                                        </p:cTn>
                                        <p:tgtEl>
                                          <p:spTgt spid="9">
                                            <p:txEl>
                                              <p:pRg st="6" end="6"/>
                                            </p:txEl>
                                          </p:spTgt>
                                        </p:tgtEl>
                                        <p:attrNameLst>
                                          <p:attrName>style.visibility</p:attrName>
                                        </p:attrNameLst>
                                      </p:cBhvr>
                                      <p:to>
                                        <p:strVal val="visible"/>
                                      </p:to>
                                    </p:set>
                                  </p:childTnLst>
                                </p:cTn>
                              </p:par>
                              <p:par>
                                <p:cTn id="33" presetID="1" presetClass="entr" fill="hold" nodeType="withEffect">
                                  <p:stCondLst>
                                    <p:cond delay="0"/>
                                  </p:stCondLst>
                                  <p:childTnLst>
                                    <p:set>
                                      <p:cBhvr>
                                        <p:cTn id="34" dur="1" fill="hold">
                                          <p:stCondLst>
                                            <p:cond delay="0"/>
                                          </p:stCondLst>
                                        </p:cTn>
                                        <p:tgtEl>
                                          <p:spTgt spid="9">
                                            <p:txEl>
                                              <p:pRg st="7" end="7"/>
                                            </p:txEl>
                                          </p:spTgt>
                                        </p:tgtEl>
                                        <p:attrNameLst>
                                          <p:attrName>style.visibility</p:attrName>
                                        </p:attrNameLst>
                                      </p:cBhvr>
                                      <p:to>
                                        <p:strVal val="visible"/>
                                      </p:to>
                                    </p:set>
                                  </p:childTnLst>
                                </p:cTn>
                              </p:par>
                              <p:par>
                                <p:cTn id="35" presetID="1" presetClass="entr" fill="hold" nodeType="withEffect">
                                  <p:stCondLst>
                                    <p:cond delay="0"/>
                                  </p:stCondLst>
                                  <p:childTnLst>
                                    <p:set>
                                      <p:cBhvr>
                                        <p:cTn id="36" dur="1" fill="hold">
                                          <p:stCondLst>
                                            <p:cond delay="0"/>
                                          </p:stCondLst>
                                        </p:cTn>
                                        <p:tgtEl>
                                          <p:spTgt spid="9">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 name="PlaceHolder 1"/>
          <p:cNvSpPr>
            <a:spLocks noGrp="1"/>
          </p:cNvSpPr>
          <p:nvPr>
            <p:ph type="title" idx="4294967295"/>
          </p:nvPr>
        </p:nvSpPr>
        <p:spPr>
          <a:xfrm>
            <a:off x="2651116" y="245833"/>
            <a:ext cx="4388148" cy="653018"/>
          </a:xfrm>
          <a:prstGeom prst="rect">
            <a:avLst/>
          </a:prstGeom>
          <a:noFill/>
          <a:ln w="0">
            <a:noFill/>
          </a:ln>
        </p:spPr>
        <p:txBody>
          <a:bodyPr lIns="68400" tIns="34200" rIns="68400" bIns="34200" anchor="ctr">
            <a:noAutofit/>
          </a:bodyPr>
          <a:lstStyle/>
          <a:p>
            <a:pPr indent="0">
              <a:buNone/>
            </a:pPr>
            <a:r>
              <a:rPr lang="nl-NL" sz="3300" b="0" strike="noStrike" spc="-1" dirty="0">
                <a:solidFill>
                  <a:schemeClr val="dk1"/>
                </a:solidFill>
                <a:latin typeface="Trebuchet MS"/>
              </a:rPr>
              <a:t>Zijn er nog vragen????</a:t>
            </a:r>
          </a:p>
        </p:txBody>
      </p:sp>
      <p:sp>
        <p:nvSpPr>
          <p:cNvPr id="2" name="Tekstvak 1">
            <a:extLst>
              <a:ext uri="{FF2B5EF4-FFF2-40B4-BE49-F238E27FC236}">
                <a16:creationId xmlns:a16="http://schemas.microsoft.com/office/drawing/2014/main" id="{A40A925F-3DE6-4E4E-891C-19D0E7B28FE1}"/>
              </a:ext>
            </a:extLst>
          </p:cNvPr>
          <p:cNvSpPr txBox="1"/>
          <p:nvPr/>
        </p:nvSpPr>
        <p:spPr>
          <a:xfrm>
            <a:off x="205173" y="4525157"/>
            <a:ext cx="487407" cy="369332"/>
          </a:xfrm>
          <a:prstGeom prst="rect">
            <a:avLst/>
          </a:prstGeom>
          <a:noFill/>
        </p:spPr>
        <p:txBody>
          <a:bodyPr wrap="square" rtlCol="0">
            <a:spAutoFit/>
          </a:bodyPr>
          <a:lstStyle/>
          <a:p>
            <a:r>
              <a:rPr lang="nl-NL" dirty="0"/>
              <a:t>22</a:t>
            </a:r>
          </a:p>
        </p:txBody>
      </p:sp>
      <p:pic>
        <p:nvPicPr>
          <p:cNvPr id="5" name="Afbeelding 4">
            <a:extLst>
              <a:ext uri="{FF2B5EF4-FFF2-40B4-BE49-F238E27FC236}">
                <a16:creationId xmlns:a16="http://schemas.microsoft.com/office/drawing/2014/main" id="{D8A67F76-B844-431F-B441-72EF59D76B6F}"/>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78643" y="4729809"/>
            <a:ext cx="1835944" cy="329361"/>
          </a:xfrm>
          <a:prstGeom prst="rect">
            <a:avLst/>
          </a:prstGeom>
        </p:spPr>
      </p:pic>
      <p:sp>
        <p:nvSpPr>
          <p:cNvPr id="8" name="PlaceHolder 2">
            <a:extLst>
              <a:ext uri="{FF2B5EF4-FFF2-40B4-BE49-F238E27FC236}">
                <a16:creationId xmlns:a16="http://schemas.microsoft.com/office/drawing/2014/main" id="{637B3EDC-A4D9-4B84-AA90-9496D47CA141}"/>
              </a:ext>
            </a:extLst>
          </p:cNvPr>
          <p:cNvSpPr txBox="1">
            <a:spLocks/>
          </p:cNvSpPr>
          <p:nvPr/>
        </p:nvSpPr>
        <p:spPr>
          <a:xfrm>
            <a:off x="5109503" y="4768076"/>
            <a:ext cx="2934360" cy="321098"/>
          </a:xfrm>
          <a:prstGeom prst="rect">
            <a:avLst/>
          </a:prstGeom>
          <a:noFill/>
          <a:ln w="0">
            <a:noFill/>
          </a:ln>
        </p:spPr>
        <p:txBody>
          <a:bodyPr lIns="68400" tIns="34200" rIns="68400" bIns="34200" anchor="t">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indent="0" defTabSz="685800">
              <a:spcBef>
                <a:spcPts val="751"/>
              </a:spcBef>
              <a:buFont typeface="Arial" panose="020B0604020202020204" pitchFamily="34" charset="0"/>
              <a:buNone/>
              <a:tabLst>
                <a:tab pos="0" algn="l"/>
              </a:tabLst>
            </a:pPr>
            <a:r>
              <a:rPr lang="nl-NL" sz="2000" spc="-1">
                <a:solidFill>
                  <a:schemeClr val="dk1"/>
                </a:solidFill>
                <a:latin typeface="Trebuchet MS"/>
              </a:rPr>
              <a:t>Presentator: Alex Hol </a:t>
            </a:r>
            <a:endParaRPr lang="nl-NL" sz="2000" spc="-1" dirty="0">
              <a:solidFill>
                <a:srgbClr val="000000"/>
              </a:solidFill>
              <a:latin typeface="Arial"/>
            </a:endParaRPr>
          </a:p>
        </p:txBody>
      </p:sp>
      <p:pic>
        <p:nvPicPr>
          <p:cNvPr id="17" name="Afbeelding 16">
            <a:extLst>
              <a:ext uri="{FF2B5EF4-FFF2-40B4-BE49-F238E27FC236}">
                <a16:creationId xmlns:a16="http://schemas.microsoft.com/office/drawing/2014/main" id="{175EAFEC-D947-4701-ABD3-CADB254F699F}"/>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078480" y="942975"/>
            <a:ext cx="2171700" cy="3257550"/>
          </a:xfrm>
          <a:prstGeom prst="rect">
            <a:avLst/>
          </a:prstGeom>
        </p:spPr>
      </p:pic>
      <p:pic>
        <p:nvPicPr>
          <p:cNvPr id="18" name="Afbeelding 17">
            <a:extLst>
              <a:ext uri="{FF2B5EF4-FFF2-40B4-BE49-F238E27FC236}">
                <a16:creationId xmlns:a16="http://schemas.microsoft.com/office/drawing/2014/main" id="{0894AEB3-7EE6-41D4-8C25-A972A111E0DE}"/>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rot="6754320">
            <a:off x="2026672" y="1137277"/>
            <a:ext cx="416014" cy="479830"/>
          </a:xfrm>
          <a:prstGeom prst="rect">
            <a:avLst/>
          </a:prstGeom>
        </p:spPr>
      </p:pic>
      <p:pic>
        <p:nvPicPr>
          <p:cNvPr id="19" name="Afbeelding 18">
            <a:extLst>
              <a:ext uri="{FF2B5EF4-FFF2-40B4-BE49-F238E27FC236}">
                <a16:creationId xmlns:a16="http://schemas.microsoft.com/office/drawing/2014/main" id="{97A7D5AF-E458-489A-8E5C-7BCC4AF7F500}"/>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4097061" y="1810337"/>
            <a:ext cx="949878" cy="2869492"/>
          </a:xfrm>
          <a:prstGeom prst="rect">
            <a:avLst/>
          </a:prstGeom>
        </p:spPr>
      </p:pic>
    </p:spTree>
    <p:extLst>
      <p:ext uri="{BB962C8B-B14F-4D97-AF65-F5344CB8AC3E}">
        <p14:creationId xmlns:p14="http://schemas.microsoft.com/office/powerpoint/2010/main" val="382212211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 name="PlaceHolder 1"/>
          <p:cNvSpPr>
            <a:spLocks noGrp="1"/>
          </p:cNvSpPr>
          <p:nvPr>
            <p:ph type="title"/>
          </p:nvPr>
        </p:nvSpPr>
        <p:spPr>
          <a:xfrm>
            <a:off x="490114" y="-54022"/>
            <a:ext cx="7886520" cy="993960"/>
          </a:xfrm>
          <a:prstGeom prst="rect">
            <a:avLst/>
          </a:prstGeom>
          <a:noFill/>
          <a:ln w="0">
            <a:noFill/>
          </a:ln>
        </p:spPr>
        <p:txBody>
          <a:bodyPr lIns="68400" tIns="34200" rIns="68400" bIns="34200" anchor="ctr">
            <a:noAutofit/>
          </a:bodyPr>
          <a:lstStyle/>
          <a:p>
            <a:pPr indent="0" defTabSz="685800">
              <a:lnSpc>
                <a:spcPct val="90000"/>
              </a:lnSpc>
              <a:buNone/>
            </a:pPr>
            <a:r>
              <a:rPr lang="nl-NL" sz="3300" b="0" strike="noStrike" spc="-1" dirty="0">
                <a:solidFill>
                  <a:schemeClr val="dk1"/>
                </a:solidFill>
                <a:latin typeface="Trebuchet MS"/>
              </a:rPr>
              <a:t>Bekabeling en netspanning</a:t>
            </a:r>
            <a:endParaRPr lang="nl-NL" sz="3300" b="0" strike="noStrike" spc="-1" dirty="0">
              <a:solidFill>
                <a:schemeClr val="dk1"/>
              </a:solidFill>
              <a:latin typeface="Calibri"/>
            </a:endParaRPr>
          </a:p>
        </p:txBody>
      </p:sp>
      <p:sp>
        <p:nvSpPr>
          <p:cNvPr id="85" name="PlaceHolder 2"/>
          <p:cNvSpPr>
            <a:spLocks noGrp="1"/>
          </p:cNvSpPr>
          <p:nvPr>
            <p:ph/>
          </p:nvPr>
        </p:nvSpPr>
        <p:spPr>
          <a:xfrm>
            <a:off x="529994" y="713434"/>
            <a:ext cx="6755062" cy="3929884"/>
          </a:xfrm>
          <a:prstGeom prst="rect">
            <a:avLst/>
          </a:prstGeom>
          <a:noFill/>
          <a:ln w="0">
            <a:noFill/>
          </a:ln>
        </p:spPr>
        <p:txBody>
          <a:bodyPr lIns="68400" tIns="34200" rIns="68400" bIns="34200" anchor="t">
            <a:noAutofit/>
          </a:bodyPr>
          <a:lstStyle/>
          <a:p>
            <a:pPr marL="324000" indent="-336960" defTabSz="685800">
              <a:lnSpc>
                <a:spcPct val="90000"/>
              </a:lnSpc>
              <a:spcBef>
                <a:spcPts val="751"/>
              </a:spcBef>
              <a:buNone/>
              <a:tabLst>
                <a:tab pos="0" algn="l"/>
              </a:tabLst>
            </a:pPr>
            <a:r>
              <a:rPr lang="nl-NL" sz="2000" b="0" strike="noStrike" spc="-1" dirty="0">
                <a:solidFill>
                  <a:schemeClr val="dk1"/>
                </a:solidFill>
                <a:latin typeface="Trebuchet MS"/>
              </a:rPr>
              <a:t>Het oplossen van problemen begint met stap 1:</a:t>
            </a:r>
          </a:p>
          <a:p>
            <a:pPr marL="324000" indent="-336960" defTabSz="685800">
              <a:lnSpc>
                <a:spcPct val="90000"/>
              </a:lnSpc>
              <a:spcBef>
                <a:spcPts val="751"/>
              </a:spcBef>
              <a:buSzPct val="100000"/>
              <a:buBlip>
                <a:blip r:embed="rId3"/>
              </a:buBlip>
              <a:tabLst>
                <a:tab pos="0" algn="l"/>
              </a:tabLst>
            </a:pPr>
            <a:r>
              <a:rPr lang="nl-NL" sz="2000" b="0" strike="noStrike" spc="-1" dirty="0">
                <a:solidFill>
                  <a:schemeClr val="dk1"/>
                </a:solidFill>
                <a:latin typeface="Trebuchet MS"/>
              </a:rPr>
              <a:t>Alle bekabeling nalopen en controleren op breuken.</a:t>
            </a:r>
          </a:p>
          <a:p>
            <a:pPr marL="324000" indent="-336960" defTabSz="685800">
              <a:lnSpc>
                <a:spcPct val="90000"/>
              </a:lnSpc>
              <a:spcBef>
                <a:spcPts val="751"/>
              </a:spcBef>
              <a:buSzPct val="100000"/>
              <a:buBlip>
                <a:blip r:embed="rId3"/>
              </a:buBlip>
              <a:tabLst>
                <a:tab pos="0" algn="l"/>
              </a:tabLst>
            </a:pPr>
            <a:r>
              <a:rPr lang="nl-NL" sz="2000" b="0" strike="noStrike" spc="-1" dirty="0">
                <a:solidFill>
                  <a:schemeClr val="dk1"/>
                </a:solidFill>
                <a:latin typeface="Trebuchet MS"/>
              </a:rPr>
              <a:t>Connectoren goed aandrukken. </a:t>
            </a:r>
            <a:r>
              <a:rPr lang="nl-NL" sz="2000" b="0" strike="noStrike" spc="-1" dirty="0" err="1">
                <a:solidFill>
                  <a:schemeClr val="dk1"/>
                </a:solidFill>
                <a:latin typeface="Trebuchet MS"/>
              </a:rPr>
              <a:t>Oa</a:t>
            </a:r>
            <a:r>
              <a:rPr lang="nl-NL" sz="2000" b="0" strike="noStrike" spc="-1" dirty="0">
                <a:solidFill>
                  <a:schemeClr val="dk1"/>
                </a:solidFill>
                <a:latin typeface="Trebuchet MS"/>
              </a:rPr>
              <a:t> van monitor, usb stekkers en stekkers bij stopcontacten.</a:t>
            </a:r>
          </a:p>
          <a:p>
            <a:pPr marL="324000" indent="-336960" defTabSz="685800">
              <a:lnSpc>
                <a:spcPct val="90000"/>
              </a:lnSpc>
              <a:spcBef>
                <a:spcPts val="751"/>
              </a:spcBef>
              <a:buSzPct val="100000"/>
              <a:buBlip>
                <a:blip r:embed="rId3"/>
              </a:buBlip>
              <a:tabLst>
                <a:tab pos="0" algn="l"/>
              </a:tabLst>
            </a:pPr>
            <a:r>
              <a:rPr lang="nl-NL" sz="2000" spc="-1" dirty="0">
                <a:solidFill>
                  <a:schemeClr val="dk1"/>
                </a:solidFill>
                <a:latin typeface="Trebuchet MS"/>
              </a:rPr>
              <a:t>Oplader van laptop en batterijen voor toetsenbord en muis.</a:t>
            </a:r>
            <a:endParaRPr lang="nl-NL" sz="2000" b="0" strike="noStrike" spc="-1" dirty="0">
              <a:solidFill>
                <a:schemeClr val="dk1"/>
              </a:solidFill>
              <a:latin typeface="Trebuchet MS"/>
            </a:endParaRPr>
          </a:p>
          <a:p>
            <a:pPr marL="324000" indent="-336960" defTabSz="685800">
              <a:lnSpc>
                <a:spcPct val="90000"/>
              </a:lnSpc>
              <a:spcBef>
                <a:spcPts val="751"/>
              </a:spcBef>
              <a:buSzPct val="100000"/>
              <a:buBlip>
                <a:blip r:embed="rId3"/>
              </a:buBlip>
              <a:tabLst>
                <a:tab pos="0" algn="l"/>
              </a:tabLst>
            </a:pPr>
            <a:r>
              <a:rPr lang="nl-NL" sz="2000" spc="-1" dirty="0">
                <a:solidFill>
                  <a:schemeClr val="dk1"/>
                </a:solidFill>
                <a:latin typeface="Trebuchet MS"/>
              </a:rPr>
              <a:t>Alle rand apparatuur afkoppelen van pc.</a:t>
            </a:r>
          </a:p>
          <a:p>
            <a:pPr marL="324000" indent="-336960" defTabSz="685800">
              <a:lnSpc>
                <a:spcPct val="90000"/>
              </a:lnSpc>
              <a:spcBef>
                <a:spcPts val="751"/>
              </a:spcBef>
              <a:buSzPct val="100000"/>
              <a:buBlip>
                <a:blip r:embed="rId3"/>
              </a:buBlip>
              <a:tabLst>
                <a:tab pos="0" algn="l"/>
              </a:tabLst>
            </a:pPr>
            <a:r>
              <a:rPr lang="nl-NL" sz="2000" spc="-1" dirty="0">
                <a:solidFill>
                  <a:schemeClr val="dk1"/>
                </a:solidFill>
                <a:latin typeface="Trebuchet MS"/>
              </a:rPr>
              <a:t>Controleren of er stroom is in pc, scherm, toetsenbord en muis.</a:t>
            </a:r>
          </a:p>
          <a:p>
            <a:pPr marL="324000" indent="-336960" defTabSz="685800">
              <a:lnSpc>
                <a:spcPct val="90000"/>
              </a:lnSpc>
              <a:spcBef>
                <a:spcPts val="751"/>
              </a:spcBef>
              <a:buSzPct val="100000"/>
              <a:buBlip>
                <a:blip r:embed="rId3"/>
              </a:buBlip>
              <a:tabLst>
                <a:tab pos="0" algn="l"/>
              </a:tabLst>
            </a:pPr>
            <a:r>
              <a:rPr lang="nl-NL" sz="2000" b="0" strike="noStrike" spc="-1" dirty="0">
                <a:solidFill>
                  <a:schemeClr val="dk1"/>
                </a:solidFill>
                <a:latin typeface="Trebuchet MS"/>
              </a:rPr>
              <a:t>Controleren of de ven loopt van de koeling van de pc.</a:t>
            </a:r>
          </a:p>
          <a:p>
            <a:pPr marL="324000" indent="-336960" defTabSz="685800">
              <a:lnSpc>
                <a:spcPct val="90000"/>
              </a:lnSpc>
              <a:spcBef>
                <a:spcPts val="751"/>
              </a:spcBef>
              <a:buSzPct val="100000"/>
              <a:buBlip>
                <a:blip r:embed="rId3"/>
              </a:buBlip>
              <a:tabLst>
                <a:tab pos="0" algn="l"/>
              </a:tabLst>
            </a:pPr>
            <a:r>
              <a:rPr lang="nl-NL" sz="2000" spc="-1" dirty="0">
                <a:solidFill>
                  <a:schemeClr val="dk1"/>
                </a:solidFill>
                <a:latin typeface="Trebuchet MS"/>
              </a:rPr>
              <a:t>Letjes branden op laptop en toetsenbord.</a:t>
            </a:r>
          </a:p>
        </p:txBody>
      </p:sp>
      <p:sp>
        <p:nvSpPr>
          <p:cNvPr id="2" name="Tekstvak 1">
            <a:extLst>
              <a:ext uri="{FF2B5EF4-FFF2-40B4-BE49-F238E27FC236}">
                <a16:creationId xmlns:a16="http://schemas.microsoft.com/office/drawing/2014/main" id="{BAA247FF-D75A-437C-965E-BA2746741239}"/>
              </a:ext>
            </a:extLst>
          </p:cNvPr>
          <p:cNvSpPr txBox="1"/>
          <p:nvPr/>
        </p:nvSpPr>
        <p:spPr>
          <a:xfrm>
            <a:off x="236733" y="4544462"/>
            <a:ext cx="293260" cy="369332"/>
          </a:xfrm>
          <a:prstGeom prst="rect">
            <a:avLst/>
          </a:prstGeom>
          <a:noFill/>
        </p:spPr>
        <p:txBody>
          <a:bodyPr wrap="square" rtlCol="0">
            <a:spAutoFit/>
          </a:bodyPr>
          <a:lstStyle/>
          <a:p>
            <a:r>
              <a:rPr lang="nl-NL" dirty="0"/>
              <a:t>3</a:t>
            </a:r>
          </a:p>
        </p:txBody>
      </p:sp>
      <p:pic>
        <p:nvPicPr>
          <p:cNvPr id="6" name="Afbeelding 5">
            <a:extLst>
              <a:ext uri="{FF2B5EF4-FFF2-40B4-BE49-F238E27FC236}">
                <a16:creationId xmlns:a16="http://schemas.microsoft.com/office/drawing/2014/main" id="{F9D18C97-1CD3-4C54-9EAE-4CFE789635B9}"/>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42925" y="4713750"/>
            <a:ext cx="1871663" cy="335769"/>
          </a:xfrm>
          <a:prstGeom prst="rect">
            <a:avLst/>
          </a:prstGeom>
        </p:spPr>
      </p:pic>
    </p:spTree>
  </p:cSld>
  <p:clrMapOvr>
    <a:masterClrMapping/>
  </p:clrMapOvr>
  <p:timing>
    <p:tnLst>
      <p:par>
        <p:cTn id="1" dur="indefinite" restart="never" nodeType="tmRoot">
          <p:childTnLst>
            <p:seq>
              <p:cTn id="2" dur="indefinite" nodeType="mainSeq">
                <p:childTnLst>
                  <p:par>
                    <p:cTn id="3" fill="hold">
                      <p:stCondLst>
                        <p:cond delay="0"/>
                      </p:stCondLst>
                      <p:childTnLst>
                        <p:par>
                          <p:cTn id="4" fill="hold">
                            <p:stCondLst>
                              <p:cond delay="0"/>
                            </p:stCondLst>
                            <p:childTnLst>
                              <p:par>
                                <p:cTn id="5" presetID="1" presetClass="entr" fill="hold" nodeType="withEffect">
                                  <p:stCondLst>
                                    <p:cond delay="0"/>
                                  </p:stCondLst>
                                  <p:childTnLst>
                                    <p:set>
                                      <p:cBhvr>
                                        <p:cTn id="6" dur="1" fill="hold">
                                          <p:stCondLst>
                                            <p:cond delay="0"/>
                                          </p:stCondLst>
                                        </p:cTn>
                                        <p:tgtEl>
                                          <p:spTgt spid="85">
                                            <p:txEl>
                                              <p:pRg st="0" end="0"/>
                                            </p:txEl>
                                          </p:spTgt>
                                        </p:tgtEl>
                                        <p:attrNameLst>
                                          <p:attrName>style.visibility</p:attrName>
                                        </p:attrNameLst>
                                      </p:cBhvr>
                                      <p:to>
                                        <p:strVal val="visible"/>
                                      </p:to>
                                    </p:set>
                                  </p:childTnLst>
                                </p:cTn>
                              </p:par>
                              <p:par>
                                <p:cTn id="7" presetID="1" presetClass="entr" fill="hold" nodeType="withEffect">
                                  <p:stCondLst>
                                    <p:cond delay="0"/>
                                  </p:stCondLst>
                                  <p:childTnLst>
                                    <p:set>
                                      <p:cBhvr>
                                        <p:cTn id="8" dur="1" fill="hold">
                                          <p:stCondLst>
                                            <p:cond delay="0"/>
                                          </p:stCondLst>
                                        </p:cTn>
                                        <p:tgtEl>
                                          <p:spTgt spid="85">
                                            <p:txEl>
                                              <p:pRg st="1" end="1"/>
                                            </p:txEl>
                                          </p:spTgt>
                                        </p:tgtEl>
                                        <p:attrNameLst>
                                          <p:attrName>style.visibility</p:attrName>
                                        </p:attrNameLst>
                                      </p:cBhvr>
                                      <p:to>
                                        <p:strVal val="visible"/>
                                      </p:to>
                                    </p:set>
                                  </p:childTnLst>
                                </p:cTn>
                              </p:par>
                              <p:par>
                                <p:cTn id="9" presetID="1" presetClass="entr" fill="hold" nodeType="withEffect">
                                  <p:stCondLst>
                                    <p:cond delay="0"/>
                                  </p:stCondLst>
                                  <p:childTnLst>
                                    <p:set>
                                      <p:cBhvr>
                                        <p:cTn id="10" dur="1" fill="hold">
                                          <p:stCondLst>
                                            <p:cond delay="0"/>
                                          </p:stCondLst>
                                        </p:cTn>
                                        <p:tgtEl>
                                          <p:spTgt spid="85">
                                            <p:txEl>
                                              <p:pRg st="2" end="2"/>
                                            </p:txEl>
                                          </p:spTgt>
                                        </p:tgtEl>
                                        <p:attrNameLst>
                                          <p:attrName>style.visibility</p:attrName>
                                        </p:attrNameLst>
                                      </p:cBhvr>
                                      <p:to>
                                        <p:strVal val="visible"/>
                                      </p:to>
                                    </p:set>
                                  </p:childTnLst>
                                </p:cTn>
                              </p:par>
                              <p:par>
                                <p:cTn id="11" presetID="1" presetClass="entr" fill="hold" nodeType="withEffect">
                                  <p:stCondLst>
                                    <p:cond delay="0"/>
                                  </p:stCondLst>
                                  <p:childTnLst>
                                    <p:set>
                                      <p:cBhvr>
                                        <p:cTn id="12" dur="1" fill="hold">
                                          <p:stCondLst>
                                            <p:cond delay="0"/>
                                          </p:stCondLst>
                                        </p:cTn>
                                        <p:tgtEl>
                                          <p:spTgt spid="85">
                                            <p:txEl>
                                              <p:pRg st="3" end="3"/>
                                            </p:txEl>
                                          </p:spTgt>
                                        </p:tgtEl>
                                        <p:attrNameLst>
                                          <p:attrName>style.visibility</p:attrName>
                                        </p:attrNameLst>
                                      </p:cBhvr>
                                      <p:to>
                                        <p:strVal val="visible"/>
                                      </p:to>
                                    </p:set>
                                  </p:childTnLst>
                                </p:cTn>
                              </p:par>
                              <p:par>
                                <p:cTn id="13" presetID="1" presetClass="entr" fill="hold" nodeType="withEffect">
                                  <p:stCondLst>
                                    <p:cond delay="0"/>
                                  </p:stCondLst>
                                  <p:childTnLst>
                                    <p:set>
                                      <p:cBhvr>
                                        <p:cTn id="14" dur="1" fill="hold">
                                          <p:stCondLst>
                                            <p:cond delay="0"/>
                                          </p:stCondLst>
                                        </p:cTn>
                                        <p:tgtEl>
                                          <p:spTgt spid="85">
                                            <p:txEl>
                                              <p:pRg st="4" end="4"/>
                                            </p:txEl>
                                          </p:spTgt>
                                        </p:tgtEl>
                                        <p:attrNameLst>
                                          <p:attrName>style.visibility</p:attrName>
                                        </p:attrNameLst>
                                      </p:cBhvr>
                                      <p:to>
                                        <p:strVal val="visible"/>
                                      </p:to>
                                    </p:set>
                                  </p:childTnLst>
                                </p:cTn>
                              </p:par>
                              <p:par>
                                <p:cTn id="15" presetID="1" presetClass="entr" fill="hold" nodeType="withEffect">
                                  <p:stCondLst>
                                    <p:cond delay="0"/>
                                  </p:stCondLst>
                                  <p:childTnLst>
                                    <p:set>
                                      <p:cBhvr>
                                        <p:cTn id="16" dur="1" fill="hold">
                                          <p:stCondLst>
                                            <p:cond delay="0"/>
                                          </p:stCondLst>
                                        </p:cTn>
                                        <p:tgtEl>
                                          <p:spTgt spid="85">
                                            <p:txEl>
                                              <p:pRg st="5" end="5"/>
                                            </p:txEl>
                                          </p:spTgt>
                                        </p:tgtEl>
                                        <p:attrNameLst>
                                          <p:attrName>style.visibility</p:attrName>
                                        </p:attrNameLst>
                                      </p:cBhvr>
                                      <p:to>
                                        <p:strVal val="visible"/>
                                      </p:to>
                                    </p:set>
                                  </p:childTnLst>
                                </p:cTn>
                              </p:par>
                              <p:par>
                                <p:cTn id="17" presetID="1" presetClass="entr" fill="hold" nodeType="withEffect">
                                  <p:stCondLst>
                                    <p:cond delay="0"/>
                                  </p:stCondLst>
                                  <p:childTnLst>
                                    <p:set>
                                      <p:cBhvr>
                                        <p:cTn id="18" dur="1" fill="hold">
                                          <p:stCondLst>
                                            <p:cond delay="0"/>
                                          </p:stCondLst>
                                        </p:cTn>
                                        <p:tgtEl>
                                          <p:spTgt spid="85">
                                            <p:txEl>
                                              <p:pRg st="6" end="6"/>
                                            </p:txEl>
                                          </p:spTgt>
                                        </p:tgtEl>
                                        <p:attrNameLst>
                                          <p:attrName>style.visibility</p:attrName>
                                        </p:attrNameLst>
                                      </p:cBhvr>
                                      <p:to>
                                        <p:strVal val="visible"/>
                                      </p:to>
                                    </p:set>
                                  </p:childTnLst>
                                </p:cTn>
                              </p:par>
                              <p:par>
                                <p:cTn id="19" presetID="1" presetClass="entr" fill="hold" nodeType="withEffect">
                                  <p:stCondLst>
                                    <p:cond delay="0"/>
                                  </p:stCondLst>
                                  <p:childTnLst>
                                    <p:set>
                                      <p:cBhvr>
                                        <p:cTn id="20" dur="1" fill="hold">
                                          <p:stCondLst>
                                            <p:cond delay="0"/>
                                          </p:stCondLst>
                                        </p:cTn>
                                        <p:tgtEl>
                                          <p:spTgt spid="85">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 name="Afbeelding 20">
            <a:extLst>
              <a:ext uri="{FF2B5EF4-FFF2-40B4-BE49-F238E27FC236}">
                <a16:creationId xmlns:a16="http://schemas.microsoft.com/office/drawing/2014/main" id="{1746CDDC-86A2-4549-AE2B-58EAB3EE4BDF}"/>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896329">
            <a:off x="915860" y="2868562"/>
            <a:ext cx="1192415" cy="926552"/>
          </a:xfrm>
          <a:prstGeom prst="rect">
            <a:avLst/>
          </a:prstGeom>
        </p:spPr>
      </p:pic>
      <p:pic>
        <p:nvPicPr>
          <p:cNvPr id="19" name="Afbeelding 18">
            <a:extLst>
              <a:ext uri="{FF2B5EF4-FFF2-40B4-BE49-F238E27FC236}">
                <a16:creationId xmlns:a16="http://schemas.microsoft.com/office/drawing/2014/main" id="{038E50BD-A8D6-445B-9741-73D91FE05B67}"/>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3695" y="622385"/>
            <a:ext cx="1261800" cy="980467"/>
          </a:xfrm>
          <a:prstGeom prst="rect">
            <a:avLst/>
          </a:prstGeom>
        </p:spPr>
      </p:pic>
      <p:sp>
        <p:nvSpPr>
          <p:cNvPr id="84" name="PlaceHolder 1"/>
          <p:cNvSpPr>
            <a:spLocks noGrp="1"/>
          </p:cNvSpPr>
          <p:nvPr>
            <p:ph type="title"/>
          </p:nvPr>
        </p:nvSpPr>
        <p:spPr>
          <a:xfrm>
            <a:off x="871637" y="-77958"/>
            <a:ext cx="7886520" cy="992358"/>
          </a:xfrm>
          <a:prstGeom prst="rect">
            <a:avLst/>
          </a:prstGeom>
          <a:noFill/>
          <a:ln w="0">
            <a:noFill/>
          </a:ln>
        </p:spPr>
        <p:txBody>
          <a:bodyPr lIns="68400" tIns="34200" rIns="68400" bIns="34200" anchor="ctr">
            <a:noAutofit/>
          </a:bodyPr>
          <a:lstStyle/>
          <a:p>
            <a:pPr defTabSz="685800">
              <a:lnSpc>
                <a:spcPct val="90000"/>
              </a:lnSpc>
              <a:spcBef>
                <a:spcPts val="751"/>
              </a:spcBef>
              <a:buSzPct val="100017"/>
            </a:pPr>
            <a:r>
              <a:rPr lang="nl-NL" sz="3600" b="0" strike="noStrike" spc="-1" dirty="0">
                <a:latin typeface="Trebuchet MS"/>
              </a:rPr>
              <a:t>Traag opstarten en vast lopers</a:t>
            </a:r>
          </a:p>
        </p:txBody>
      </p:sp>
      <p:sp>
        <p:nvSpPr>
          <p:cNvPr id="85" name="PlaceHolder 2"/>
          <p:cNvSpPr>
            <a:spLocks noGrp="1"/>
          </p:cNvSpPr>
          <p:nvPr>
            <p:ph/>
          </p:nvPr>
        </p:nvSpPr>
        <p:spPr>
          <a:xfrm>
            <a:off x="2268357" y="796769"/>
            <a:ext cx="6945981" cy="3747693"/>
          </a:xfrm>
          <a:prstGeom prst="rect">
            <a:avLst/>
          </a:prstGeom>
          <a:noFill/>
          <a:ln w="0">
            <a:noFill/>
          </a:ln>
        </p:spPr>
        <p:txBody>
          <a:bodyPr lIns="68400" tIns="34200" rIns="68400" bIns="34200" anchor="t">
            <a:noAutofit/>
          </a:bodyPr>
          <a:lstStyle/>
          <a:p>
            <a:pPr marL="324000" indent="-336960" defTabSz="685800">
              <a:lnSpc>
                <a:spcPct val="90000"/>
              </a:lnSpc>
              <a:spcBef>
                <a:spcPts val="751"/>
              </a:spcBef>
              <a:buNone/>
              <a:tabLst>
                <a:tab pos="0" algn="l"/>
              </a:tabLst>
            </a:pPr>
            <a:r>
              <a:rPr lang="nl-NL" sz="2000" spc="-1" dirty="0">
                <a:solidFill>
                  <a:schemeClr val="dk1"/>
                </a:solidFill>
                <a:latin typeface="Trebuchet MS"/>
              </a:rPr>
              <a:t>Mogelijke opties:</a:t>
            </a:r>
            <a:endParaRPr lang="nl-NL" sz="2000" b="0" strike="noStrike" spc="-1" dirty="0">
              <a:solidFill>
                <a:schemeClr val="dk1"/>
              </a:solidFill>
              <a:latin typeface="Trebuchet MS"/>
            </a:endParaRPr>
          </a:p>
          <a:p>
            <a:pPr marL="324000" indent="-336960" defTabSz="685800">
              <a:lnSpc>
                <a:spcPct val="90000"/>
              </a:lnSpc>
              <a:spcBef>
                <a:spcPts val="751"/>
              </a:spcBef>
              <a:buSzPct val="100000"/>
              <a:buBlip>
                <a:blip r:embed="rId5"/>
              </a:buBlip>
              <a:tabLst>
                <a:tab pos="0" algn="l"/>
              </a:tabLst>
            </a:pPr>
            <a:r>
              <a:rPr lang="nl-NL" sz="2000" spc="-1" dirty="0">
                <a:solidFill>
                  <a:schemeClr val="dk1"/>
                </a:solidFill>
                <a:latin typeface="Trebuchet MS"/>
              </a:rPr>
              <a:t>Harddisk vervangen voor SSD of M2</a:t>
            </a:r>
            <a:r>
              <a:rPr lang="nl-NL" sz="2000" b="0" strike="noStrike" spc="-1" dirty="0">
                <a:solidFill>
                  <a:schemeClr val="dk1"/>
                </a:solidFill>
                <a:latin typeface="Trebuchet MS"/>
              </a:rPr>
              <a:t>. zie lezerstip 49</a:t>
            </a:r>
          </a:p>
          <a:p>
            <a:pPr marL="324000" indent="-336960" defTabSz="685800">
              <a:lnSpc>
                <a:spcPct val="90000"/>
              </a:lnSpc>
              <a:spcBef>
                <a:spcPts val="751"/>
              </a:spcBef>
              <a:buSzPct val="100000"/>
              <a:buBlip>
                <a:blip r:embed="rId5"/>
              </a:buBlip>
              <a:tabLst>
                <a:tab pos="0" algn="l"/>
              </a:tabLst>
            </a:pPr>
            <a:r>
              <a:rPr lang="nl-NL" sz="2000" spc="-1" dirty="0">
                <a:solidFill>
                  <a:schemeClr val="dk1"/>
                </a:solidFill>
                <a:latin typeface="Trebuchet MS"/>
              </a:rPr>
              <a:t>Programma's die mee opstarten uitschakelen. </a:t>
            </a:r>
          </a:p>
          <a:p>
            <a:pPr marL="324000" indent="-336960" defTabSz="685800">
              <a:lnSpc>
                <a:spcPct val="90000"/>
              </a:lnSpc>
              <a:spcBef>
                <a:spcPts val="751"/>
              </a:spcBef>
              <a:buSzPct val="100000"/>
              <a:buBlip>
                <a:blip r:embed="rId5"/>
              </a:buBlip>
              <a:tabLst>
                <a:tab pos="0" algn="l"/>
              </a:tabLst>
            </a:pPr>
            <a:r>
              <a:rPr lang="nl-NL" sz="2000" b="0" strike="noStrike" spc="-1" dirty="0">
                <a:solidFill>
                  <a:schemeClr val="dk1"/>
                </a:solidFill>
                <a:latin typeface="Trebuchet MS"/>
              </a:rPr>
              <a:t>Herstarten. Zie lezerstip 62</a:t>
            </a:r>
          </a:p>
          <a:p>
            <a:pPr marL="324000" indent="-336960" defTabSz="685800">
              <a:lnSpc>
                <a:spcPct val="90000"/>
              </a:lnSpc>
              <a:spcBef>
                <a:spcPts val="751"/>
              </a:spcBef>
              <a:buSzPct val="100000"/>
              <a:buBlip>
                <a:blip r:embed="rId5"/>
              </a:buBlip>
              <a:tabLst>
                <a:tab pos="0" algn="l"/>
              </a:tabLst>
            </a:pPr>
            <a:r>
              <a:rPr lang="nl-NL" sz="2000" spc="-1" dirty="0">
                <a:solidFill>
                  <a:schemeClr val="dk1"/>
                </a:solidFill>
                <a:latin typeface="Trebuchet MS"/>
              </a:rPr>
              <a:t>Updates.</a:t>
            </a:r>
          </a:p>
          <a:p>
            <a:pPr marL="324000" indent="-336960" defTabSz="685800">
              <a:spcBef>
                <a:spcPts val="751"/>
              </a:spcBef>
              <a:buSzPct val="100000"/>
              <a:buBlip>
                <a:blip r:embed="rId5"/>
              </a:buBlip>
              <a:tabLst>
                <a:tab pos="0" algn="l"/>
              </a:tabLst>
            </a:pPr>
            <a:r>
              <a:rPr lang="nl-NL" sz="2000" b="0" strike="noStrike" spc="-1" dirty="0">
                <a:solidFill>
                  <a:schemeClr val="dk1"/>
                </a:solidFill>
                <a:latin typeface="Trebuchet MS"/>
              </a:rPr>
              <a:t>Programma’s afsluiten bij Taakbeheer.</a:t>
            </a:r>
            <a:r>
              <a:rPr lang="nl-NL" sz="2000" spc="-1" dirty="0">
                <a:solidFill>
                  <a:schemeClr val="dk1"/>
                </a:solidFill>
                <a:latin typeface="Trebuchet MS"/>
              </a:rPr>
              <a:t> (Ctrl, Shift + </a:t>
            </a:r>
            <a:r>
              <a:rPr lang="nl-NL" sz="2000" spc="-1" dirty="0" err="1">
                <a:solidFill>
                  <a:schemeClr val="dk1"/>
                </a:solidFill>
                <a:latin typeface="Trebuchet MS"/>
              </a:rPr>
              <a:t>Esc</a:t>
            </a:r>
            <a:r>
              <a:rPr lang="nl-NL" sz="2000" spc="-1" dirty="0">
                <a:solidFill>
                  <a:schemeClr val="dk1"/>
                </a:solidFill>
                <a:latin typeface="Trebuchet MS"/>
              </a:rPr>
              <a:t>)</a:t>
            </a:r>
            <a:endParaRPr lang="nl-NL" sz="2000" b="0" strike="noStrike" spc="-1" dirty="0">
              <a:solidFill>
                <a:schemeClr val="dk1"/>
              </a:solidFill>
              <a:latin typeface="Trebuchet MS"/>
            </a:endParaRPr>
          </a:p>
          <a:p>
            <a:pPr marL="324000" indent="-336960" defTabSz="685800">
              <a:lnSpc>
                <a:spcPct val="90000"/>
              </a:lnSpc>
              <a:spcBef>
                <a:spcPts val="751"/>
              </a:spcBef>
              <a:buSzPct val="100000"/>
              <a:buBlip>
                <a:blip r:embed="rId5"/>
              </a:buBlip>
              <a:tabLst>
                <a:tab pos="0" algn="l"/>
              </a:tabLst>
            </a:pPr>
            <a:r>
              <a:rPr lang="nl-NL" sz="2000" spc="-1" dirty="0">
                <a:solidFill>
                  <a:schemeClr val="dk1"/>
                </a:solidFill>
                <a:latin typeface="Trebuchet MS"/>
              </a:rPr>
              <a:t>Programma’s opnieuw opstarten of opnieuw installeren.</a:t>
            </a:r>
            <a:endParaRPr lang="nl-NL" sz="2000" b="0" strike="noStrike" spc="-1" dirty="0">
              <a:solidFill>
                <a:schemeClr val="dk1"/>
              </a:solidFill>
              <a:latin typeface="Trebuchet MS"/>
            </a:endParaRPr>
          </a:p>
          <a:p>
            <a:pPr marL="324000" indent="-336960" defTabSz="685800">
              <a:lnSpc>
                <a:spcPct val="90000"/>
              </a:lnSpc>
              <a:spcBef>
                <a:spcPts val="751"/>
              </a:spcBef>
              <a:buSzPct val="100000"/>
              <a:buBlip>
                <a:blip r:embed="rId5"/>
              </a:buBlip>
              <a:tabLst>
                <a:tab pos="0" algn="l"/>
              </a:tabLst>
            </a:pPr>
            <a:r>
              <a:rPr lang="nl-NL" sz="2000" spc="-1" dirty="0">
                <a:solidFill>
                  <a:schemeClr val="dk1"/>
                </a:solidFill>
                <a:latin typeface="Trebuchet MS"/>
              </a:rPr>
              <a:t>Controleren op vrije ruimte</a:t>
            </a:r>
          </a:p>
          <a:p>
            <a:pPr marL="324000" indent="-336960" defTabSz="685800">
              <a:lnSpc>
                <a:spcPct val="90000"/>
              </a:lnSpc>
              <a:spcBef>
                <a:spcPts val="751"/>
              </a:spcBef>
              <a:buSzPct val="100000"/>
              <a:buBlip>
                <a:blip r:embed="rId5"/>
              </a:buBlip>
              <a:tabLst>
                <a:tab pos="0" algn="l"/>
              </a:tabLst>
            </a:pPr>
            <a:r>
              <a:rPr lang="nl-NL" sz="2000" spc="-1" dirty="0">
                <a:solidFill>
                  <a:schemeClr val="dk1"/>
                </a:solidFill>
                <a:latin typeface="Trebuchet MS"/>
              </a:rPr>
              <a:t>Opstarten in de veilige mode </a:t>
            </a:r>
          </a:p>
          <a:p>
            <a:pPr marL="324000" indent="-336960" defTabSz="685800">
              <a:lnSpc>
                <a:spcPct val="90000"/>
              </a:lnSpc>
              <a:spcBef>
                <a:spcPts val="751"/>
              </a:spcBef>
              <a:buSzPct val="100000"/>
              <a:buBlip>
                <a:blip r:embed="rId5"/>
              </a:buBlip>
              <a:tabLst>
                <a:tab pos="0" algn="l"/>
              </a:tabLst>
            </a:pPr>
            <a:r>
              <a:rPr lang="nl-NL" sz="2000" spc="-1" dirty="0">
                <a:solidFill>
                  <a:schemeClr val="dk1"/>
                </a:solidFill>
                <a:latin typeface="Trebuchet MS"/>
              </a:rPr>
              <a:t>Niet te veel of zware programma’s tegelijk.</a:t>
            </a:r>
          </a:p>
          <a:p>
            <a:pPr marL="324000" indent="-336960" defTabSz="685800">
              <a:lnSpc>
                <a:spcPct val="90000"/>
              </a:lnSpc>
              <a:spcBef>
                <a:spcPts val="751"/>
              </a:spcBef>
              <a:buSzPct val="100000"/>
              <a:buBlip>
                <a:blip r:embed="rId5"/>
              </a:buBlip>
              <a:tabLst>
                <a:tab pos="0" algn="l"/>
              </a:tabLst>
            </a:pPr>
            <a:endParaRPr lang="nl-NL" sz="2000" b="0" strike="noStrike" spc="-1" dirty="0">
              <a:solidFill>
                <a:schemeClr val="dk1"/>
              </a:solidFill>
              <a:latin typeface="Trebuchet MS"/>
            </a:endParaRPr>
          </a:p>
          <a:p>
            <a:pPr marL="324000" indent="-336960" defTabSz="685800">
              <a:lnSpc>
                <a:spcPct val="90000"/>
              </a:lnSpc>
              <a:spcBef>
                <a:spcPts val="751"/>
              </a:spcBef>
              <a:buSzPct val="100000"/>
              <a:buBlip>
                <a:blip r:embed="rId5"/>
              </a:buBlip>
              <a:tabLst>
                <a:tab pos="0" algn="l"/>
              </a:tabLst>
            </a:pPr>
            <a:endParaRPr lang="nl-NL" sz="2000" b="0" strike="noStrike" spc="-1" dirty="0">
              <a:solidFill>
                <a:schemeClr val="dk1"/>
              </a:solidFill>
              <a:latin typeface="Trebuchet MS"/>
            </a:endParaRPr>
          </a:p>
        </p:txBody>
      </p:sp>
      <p:sp>
        <p:nvSpPr>
          <p:cNvPr id="2" name="Tekstvak 1">
            <a:extLst>
              <a:ext uri="{FF2B5EF4-FFF2-40B4-BE49-F238E27FC236}">
                <a16:creationId xmlns:a16="http://schemas.microsoft.com/office/drawing/2014/main" id="{BAA247FF-D75A-437C-965E-BA2746741239}"/>
              </a:ext>
            </a:extLst>
          </p:cNvPr>
          <p:cNvSpPr txBox="1"/>
          <p:nvPr/>
        </p:nvSpPr>
        <p:spPr>
          <a:xfrm>
            <a:off x="236733" y="4544462"/>
            <a:ext cx="293260" cy="369332"/>
          </a:xfrm>
          <a:prstGeom prst="rect">
            <a:avLst/>
          </a:prstGeom>
          <a:noFill/>
        </p:spPr>
        <p:txBody>
          <a:bodyPr wrap="square" rtlCol="0">
            <a:spAutoFit/>
          </a:bodyPr>
          <a:lstStyle/>
          <a:p>
            <a:r>
              <a:rPr lang="nl-NL" dirty="0"/>
              <a:t>4</a:t>
            </a:r>
          </a:p>
        </p:txBody>
      </p:sp>
      <p:pic>
        <p:nvPicPr>
          <p:cNvPr id="6" name="Afbeelding 5">
            <a:extLst>
              <a:ext uri="{FF2B5EF4-FFF2-40B4-BE49-F238E27FC236}">
                <a16:creationId xmlns:a16="http://schemas.microsoft.com/office/drawing/2014/main" id="{F9D18C97-1CD3-4C54-9EAE-4CFE789635B9}"/>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17055" y="4763237"/>
            <a:ext cx="1871663" cy="335769"/>
          </a:xfrm>
          <a:prstGeom prst="rect">
            <a:avLst/>
          </a:prstGeom>
        </p:spPr>
      </p:pic>
      <p:pic>
        <p:nvPicPr>
          <p:cNvPr id="4" name="Afbeelding 3">
            <a:extLst>
              <a:ext uri="{FF2B5EF4-FFF2-40B4-BE49-F238E27FC236}">
                <a16:creationId xmlns:a16="http://schemas.microsoft.com/office/drawing/2014/main" id="{119443DE-21D9-48E8-BD7C-6F49FA5F2FC0}"/>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rot="20827582">
            <a:off x="218252" y="3474257"/>
            <a:ext cx="1063483" cy="826367"/>
          </a:xfrm>
          <a:prstGeom prst="rect">
            <a:avLst/>
          </a:prstGeom>
        </p:spPr>
      </p:pic>
      <p:pic>
        <p:nvPicPr>
          <p:cNvPr id="9" name="Afbeelding 8">
            <a:extLst>
              <a:ext uri="{FF2B5EF4-FFF2-40B4-BE49-F238E27FC236}">
                <a16:creationId xmlns:a16="http://schemas.microsoft.com/office/drawing/2014/main" id="{E5068989-F2A8-42E3-83B4-390908D1610E}"/>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997317" y="3552105"/>
            <a:ext cx="1331847" cy="992357"/>
          </a:xfrm>
          <a:prstGeom prst="rect">
            <a:avLst/>
          </a:prstGeom>
        </p:spPr>
      </p:pic>
      <p:pic>
        <p:nvPicPr>
          <p:cNvPr id="13" name="Afbeelding 12">
            <a:extLst>
              <a:ext uri="{FF2B5EF4-FFF2-40B4-BE49-F238E27FC236}">
                <a16:creationId xmlns:a16="http://schemas.microsoft.com/office/drawing/2014/main" id="{87487933-4078-4837-A722-0BC7C4B0A14B}"/>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rot="1222816">
            <a:off x="1005952" y="1084974"/>
            <a:ext cx="1141399" cy="900113"/>
          </a:xfrm>
          <a:prstGeom prst="rect">
            <a:avLst/>
          </a:prstGeom>
        </p:spPr>
      </p:pic>
      <p:pic>
        <p:nvPicPr>
          <p:cNvPr id="15" name="Afbeelding 14">
            <a:extLst>
              <a:ext uri="{FF2B5EF4-FFF2-40B4-BE49-F238E27FC236}">
                <a16:creationId xmlns:a16="http://schemas.microsoft.com/office/drawing/2014/main" id="{18FE9F8F-C61D-4168-BEF7-3EFF47948B13}"/>
              </a:ext>
            </a:extLst>
          </p:cNvPr>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rot="20205234">
            <a:off x="180646" y="1550201"/>
            <a:ext cx="1066964" cy="713113"/>
          </a:xfrm>
          <a:prstGeom prst="rect">
            <a:avLst/>
          </a:prstGeom>
        </p:spPr>
      </p:pic>
      <p:pic>
        <p:nvPicPr>
          <p:cNvPr id="17" name="Afbeelding 16">
            <a:extLst>
              <a:ext uri="{FF2B5EF4-FFF2-40B4-BE49-F238E27FC236}">
                <a16:creationId xmlns:a16="http://schemas.microsoft.com/office/drawing/2014/main" id="{099CB673-FEFD-4FF2-84C8-18575160C3E9}"/>
              </a:ext>
            </a:extLst>
          </p:cNvPr>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714554" y="2006019"/>
            <a:ext cx="1432190" cy="538572"/>
          </a:xfrm>
          <a:prstGeom prst="rect">
            <a:avLst/>
          </a:prstGeom>
        </p:spPr>
      </p:pic>
    </p:spTree>
    <p:extLst>
      <p:ext uri="{BB962C8B-B14F-4D97-AF65-F5344CB8AC3E}">
        <p14:creationId xmlns:p14="http://schemas.microsoft.com/office/powerpoint/2010/main" val="3520799511"/>
      </p:ext>
    </p:extLst>
  </p:cSld>
  <p:clrMapOvr>
    <a:masterClrMapping/>
  </p:clrMapOvr>
  <p:timing>
    <p:tnLst>
      <p:par>
        <p:cTn id="1" dur="indefinite" restart="never" nodeType="tmRoot">
          <p:childTnLst>
            <p:seq>
              <p:cTn id="2" dur="indefinite" nodeType="mainSeq">
                <p:childTnLst>
                  <p:par>
                    <p:cTn id="3" fill="hold">
                      <p:stCondLst>
                        <p:cond delay="0"/>
                      </p:stCondLst>
                      <p:childTnLst>
                        <p:par>
                          <p:cTn id="4" fill="hold">
                            <p:stCondLst>
                              <p:cond delay="0"/>
                            </p:stCondLst>
                            <p:childTnLst>
                              <p:par>
                                <p:cTn id="5" presetID="1" presetClass="entr" fill="hold" nodeType="withEffect">
                                  <p:stCondLst>
                                    <p:cond delay="0"/>
                                  </p:stCondLst>
                                  <p:childTnLst>
                                    <p:set>
                                      <p:cBhvr>
                                        <p:cTn id="6" dur="1" fill="hold">
                                          <p:stCondLst>
                                            <p:cond delay="0"/>
                                          </p:stCondLst>
                                        </p:cTn>
                                        <p:tgtEl>
                                          <p:spTgt spid="85">
                                            <p:txEl>
                                              <p:pRg st="0" end="0"/>
                                            </p:txEl>
                                          </p:spTgt>
                                        </p:tgtEl>
                                        <p:attrNameLst>
                                          <p:attrName>style.visibility</p:attrName>
                                        </p:attrNameLst>
                                      </p:cBhvr>
                                      <p:to>
                                        <p:strVal val="visible"/>
                                      </p:to>
                                    </p:set>
                                  </p:childTnLst>
                                </p:cTn>
                              </p:par>
                              <p:par>
                                <p:cTn id="7" presetID="1" presetClass="entr" fill="hold" nodeType="withEffect">
                                  <p:stCondLst>
                                    <p:cond delay="0"/>
                                  </p:stCondLst>
                                  <p:childTnLst>
                                    <p:set>
                                      <p:cBhvr>
                                        <p:cTn id="8" dur="1" fill="hold">
                                          <p:stCondLst>
                                            <p:cond delay="0"/>
                                          </p:stCondLst>
                                        </p:cTn>
                                        <p:tgtEl>
                                          <p:spTgt spid="85">
                                            <p:txEl>
                                              <p:pRg st="1" end="1"/>
                                            </p:txEl>
                                          </p:spTgt>
                                        </p:tgtEl>
                                        <p:attrNameLst>
                                          <p:attrName>style.visibility</p:attrName>
                                        </p:attrNameLst>
                                      </p:cBhvr>
                                      <p:to>
                                        <p:strVal val="visible"/>
                                      </p:to>
                                    </p:set>
                                  </p:childTnLst>
                                </p:cTn>
                              </p:par>
                              <p:par>
                                <p:cTn id="9" presetID="1" presetClass="entr" fill="hold" nodeType="withEffect">
                                  <p:stCondLst>
                                    <p:cond delay="0"/>
                                  </p:stCondLst>
                                  <p:childTnLst>
                                    <p:set>
                                      <p:cBhvr>
                                        <p:cTn id="10" dur="1" fill="hold">
                                          <p:stCondLst>
                                            <p:cond delay="0"/>
                                          </p:stCondLst>
                                        </p:cTn>
                                        <p:tgtEl>
                                          <p:spTgt spid="85">
                                            <p:txEl>
                                              <p:pRg st="2" end="2"/>
                                            </p:txEl>
                                          </p:spTgt>
                                        </p:tgtEl>
                                        <p:attrNameLst>
                                          <p:attrName>style.visibility</p:attrName>
                                        </p:attrNameLst>
                                      </p:cBhvr>
                                      <p:to>
                                        <p:strVal val="visible"/>
                                      </p:to>
                                    </p:set>
                                  </p:childTnLst>
                                </p:cTn>
                              </p:par>
                              <p:par>
                                <p:cTn id="11" presetID="1" presetClass="entr" fill="hold" nodeType="withEffect">
                                  <p:stCondLst>
                                    <p:cond delay="0"/>
                                  </p:stCondLst>
                                  <p:childTnLst>
                                    <p:set>
                                      <p:cBhvr>
                                        <p:cTn id="12" dur="1" fill="hold">
                                          <p:stCondLst>
                                            <p:cond delay="0"/>
                                          </p:stCondLst>
                                        </p:cTn>
                                        <p:tgtEl>
                                          <p:spTgt spid="85">
                                            <p:txEl>
                                              <p:pRg st="3" end="3"/>
                                            </p:txEl>
                                          </p:spTgt>
                                        </p:tgtEl>
                                        <p:attrNameLst>
                                          <p:attrName>style.visibility</p:attrName>
                                        </p:attrNameLst>
                                      </p:cBhvr>
                                      <p:to>
                                        <p:strVal val="visible"/>
                                      </p:to>
                                    </p:set>
                                  </p:childTnLst>
                                </p:cTn>
                              </p:par>
                              <p:par>
                                <p:cTn id="13" presetID="1" presetClass="entr" fill="hold" nodeType="withEffect">
                                  <p:stCondLst>
                                    <p:cond delay="0"/>
                                  </p:stCondLst>
                                  <p:childTnLst>
                                    <p:set>
                                      <p:cBhvr>
                                        <p:cTn id="14" dur="1" fill="hold">
                                          <p:stCondLst>
                                            <p:cond delay="0"/>
                                          </p:stCondLst>
                                        </p:cTn>
                                        <p:tgtEl>
                                          <p:spTgt spid="85">
                                            <p:txEl>
                                              <p:pRg st="4" end="4"/>
                                            </p:txEl>
                                          </p:spTgt>
                                        </p:tgtEl>
                                        <p:attrNameLst>
                                          <p:attrName>style.visibility</p:attrName>
                                        </p:attrNameLst>
                                      </p:cBhvr>
                                      <p:to>
                                        <p:strVal val="visible"/>
                                      </p:to>
                                    </p:set>
                                  </p:childTnLst>
                                </p:cTn>
                              </p:par>
                              <p:par>
                                <p:cTn id="15" presetID="1" presetClass="entr" fill="hold" nodeType="withEffect">
                                  <p:stCondLst>
                                    <p:cond delay="0"/>
                                  </p:stCondLst>
                                  <p:childTnLst>
                                    <p:set>
                                      <p:cBhvr>
                                        <p:cTn id="16" dur="1" fill="hold">
                                          <p:stCondLst>
                                            <p:cond delay="0"/>
                                          </p:stCondLst>
                                        </p:cTn>
                                        <p:tgtEl>
                                          <p:spTgt spid="85">
                                            <p:txEl>
                                              <p:pRg st="5" end="5"/>
                                            </p:txEl>
                                          </p:spTgt>
                                        </p:tgtEl>
                                        <p:attrNameLst>
                                          <p:attrName>style.visibility</p:attrName>
                                        </p:attrNameLst>
                                      </p:cBhvr>
                                      <p:to>
                                        <p:strVal val="visible"/>
                                      </p:to>
                                    </p:set>
                                  </p:childTnLst>
                                </p:cTn>
                              </p:par>
                              <p:par>
                                <p:cTn id="17" presetID="1" presetClass="entr" fill="hold" nodeType="withEffect">
                                  <p:stCondLst>
                                    <p:cond delay="0"/>
                                  </p:stCondLst>
                                  <p:childTnLst>
                                    <p:set>
                                      <p:cBhvr>
                                        <p:cTn id="18" dur="1" fill="hold">
                                          <p:stCondLst>
                                            <p:cond delay="0"/>
                                          </p:stCondLst>
                                        </p:cTn>
                                        <p:tgtEl>
                                          <p:spTgt spid="85">
                                            <p:txEl>
                                              <p:pRg st="6" end="6"/>
                                            </p:txEl>
                                          </p:spTgt>
                                        </p:tgtEl>
                                        <p:attrNameLst>
                                          <p:attrName>style.visibility</p:attrName>
                                        </p:attrNameLst>
                                      </p:cBhvr>
                                      <p:to>
                                        <p:strVal val="visible"/>
                                      </p:to>
                                    </p:set>
                                  </p:childTnLst>
                                </p:cTn>
                              </p:par>
                              <p:par>
                                <p:cTn id="19" presetID="1" presetClass="entr" fill="hold" nodeType="withEffect">
                                  <p:stCondLst>
                                    <p:cond delay="0"/>
                                  </p:stCondLst>
                                  <p:childTnLst>
                                    <p:set>
                                      <p:cBhvr>
                                        <p:cTn id="20" dur="1" fill="hold">
                                          <p:stCondLst>
                                            <p:cond delay="0"/>
                                          </p:stCondLst>
                                        </p:cTn>
                                        <p:tgtEl>
                                          <p:spTgt spid="85">
                                            <p:txEl>
                                              <p:pRg st="7" end="7"/>
                                            </p:txEl>
                                          </p:spTgt>
                                        </p:tgtEl>
                                        <p:attrNameLst>
                                          <p:attrName>style.visibility</p:attrName>
                                        </p:attrNameLst>
                                      </p:cBhvr>
                                      <p:to>
                                        <p:strVal val="visible"/>
                                      </p:to>
                                    </p:set>
                                  </p:childTnLst>
                                </p:cTn>
                              </p:par>
                              <p:par>
                                <p:cTn id="21" presetID="1" presetClass="entr" fill="hold" nodeType="withEffect">
                                  <p:stCondLst>
                                    <p:cond delay="0"/>
                                  </p:stCondLst>
                                  <p:childTnLst>
                                    <p:set>
                                      <p:cBhvr>
                                        <p:cTn id="22" dur="1" fill="hold">
                                          <p:stCondLst>
                                            <p:cond delay="0"/>
                                          </p:stCondLst>
                                        </p:cTn>
                                        <p:tgtEl>
                                          <p:spTgt spid="85">
                                            <p:txEl>
                                              <p:pRg st="8" end="8"/>
                                            </p:txEl>
                                          </p:spTgt>
                                        </p:tgtEl>
                                        <p:attrNameLst>
                                          <p:attrName>style.visibility</p:attrName>
                                        </p:attrNameLst>
                                      </p:cBhvr>
                                      <p:to>
                                        <p:strVal val="visible"/>
                                      </p:to>
                                    </p:set>
                                  </p:childTnLst>
                                </p:cTn>
                              </p:par>
                              <p:par>
                                <p:cTn id="23" presetID="1" presetClass="entr" fill="hold" nodeType="withEffect">
                                  <p:stCondLst>
                                    <p:cond delay="0"/>
                                  </p:stCondLst>
                                  <p:childTnLst>
                                    <p:set>
                                      <p:cBhvr>
                                        <p:cTn id="24" dur="1" fill="hold">
                                          <p:stCondLst>
                                            <p:cond delay="0"/>
                                          </p:stCondLst>
                                        </p:cTn>
                                        <p:tgtEl>
                                          <p:spTgt spid="85">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 name="PlaceHolder 1"/>
          <p:cNvSpPr>
            <a:spLocks noGrp="1"/>
          </p:cNvSpPr>
          <p:nvPr>
            <p:ph type="title"/>
          </p:nvPr>
        </p:nvSpPr>
        <p:spPr>
          <a:xfrm>
            <a:off x="1096706" y="0"/>
            <a:ext cx="7886520" cy="993960"/>
          </a:xfrm>
          <a:prstGeom prst="rect">
            <a:avLst/>
          </a:prstGeom>
          <a:noFill/>
          <a:ln w="0">
            <a:noFill/>
          </a:ln>
        </p:spPr>
        <p:txBody>
          <a:bodyPr lIns="68400" tIns="34200" rIns="68400" bIns="34200" anchor="ctr">
            <a:noAutofit/>
          </a:bodyPr>
          <a:lstStyle/>
          <a:p>
            <a:pPr defTabSz="685800">
              <a:spcBef>
                <a:spcPts val="751"/>
              </a:spcBef>
              <a:buSzPct val="100017"/>
            </a:pPr>
            <a:r>
              <a:rPr lang="nl-NL" sz="3600" spc="-1" dirty="0">
                <a:latin typeface="Trebuchet MS"/>
              </a:rPr>
              <a:t>Randapparatuur en software </a:t>
            </a:r>
            <a:endParaRPr lang="nl-NL" sz="3600" b="0" strike="noStrike" spc="-1" dirty="0">
              <a:latin typeface="Trebuchet MS"/>
            </a:endParaRPr>
          </a:p>
        </p:txBody>
      </p:sp>
      <p:sp>
        <p:nvSpPr>
          <p:cNvPr id="85" name="PlaceHolder 2"/>
          <p:cNvSpPr>
            <a:spLocks noGrp="1"/>
          </p:cNvSpPr>
          <p:nvPr>
            <p:ph/>
          </p:nvPr>
        </p:nvSpPr>
        <p:spPr>
          <a:xfrm>
            <a:off x="238169" y="993960"/>
            <a:ext cx="5250999" cy="3075622"/>
          </a:xfrm>
          <a:prstGeom prst="rect">
            <a:avLst/>
          </a:prstGeom>
          <a:noFill/>
          <a:ln w="0">
            <a:noFill/>
          </a:ln>
        </p:spPr>
        <p:txBody>
          <a:bodyPr lIns="68400" tIns="34200" rIns="68400" bIns="34200" anchor="t">
            <a:noAutofit/>
          </a:bodyPr>
          <a:lstStyle/>
          <a:p>
            <a:pPr marL="324000" indent="-336960" defTabSz="685800">
              <a:lnSpc>
                <a:spcPct val="90000"/>
              </a:lnSpc>
              <a:spcBef>
                <a:spcPts val="751"/>
              </a:spcBef>
              <a:buNone/>
              <a:tabLst>
                <a:tab pos="0" algn="l"/>
              </a:tabLst>
            </a:pPr>
            <a:r>
              <a:rPr lang="nl-NL" sz="2000" spc="-1" dirty="0">
                <a:solidFill>
                  <a:schemeClr val="dk1"/>
                </a:solidFill>
                <a:latin typeface="Trebuchet MS"/>
              </a:rPr>
              <a:t>Bij randapparatuur denk aan</a:t>
            </a:r>
            <a:r>
              <a:rPr lang="nl-NL" sz="2000" b="0" strike="noStrike" spc="-1" dirty="0">
                <a:solidFill>
                  <a:schemeClr val="dk1"/>
                </a:solidFill>
                <a:latin typeface="Trebuchet MS"/>
              </a:rPr>
              <a:t>:</a:t>
            </a:r>
          </a:p>
          <a:p>
            <a:pPr marL="324000" indent="-336960" defTabSz="685800">
              <a:spcBef>
                <a:spcPts val="751"/>
              </a:spcBef>
              <a:buSzPct val="100000"/>
              <a:buBlip>
                <a:blip r:embed="rId3"/>
              </a:buBlip>
              <a:tabLst>
                <a:tab pos="0" algn="l"/>
              </a:tabLst>
            </a:pPr>
            <a:r>
              <a:rPr lang="nl-NL" sz="2000" dirty="0">
                <a:solidFill>
                  <a:srgbClr val="000000"/>
                </a:solidFill>
                <a:latin typeface="Verdana" panose="020B0604030504040204" pitchFamily="34" charset="0"/>
                <a:ea typeface="DejaVu Sans"/>
                <a:cs typeface="DejaVu Sans"/>
              </a:rPr>
              <a:t>Printers, </a:t>
            </a:r>
          </a:p>
          <a:p>
            <a:pPr marL="324000" indent="-336960" defTabSz="685800">
              <a:spcBef>
                <a:spcPts val="751"/>
              </a:spcBef>
              <a:buSzPct val="100000"/>
              <a:buBlip>
                <a:blip r:embed="rId3"/>
              </a:buBlip>
              <a:tabLst>
                <a:tab pos="0" algn="l"/>
              </a:tabLst>
            </a:pPr>
            <a:r>
              <a:rPr lang="nl-NL" sz="2000" dirty="0">
                <a:solidFill>
                  <a:srgbClr val="000000"/>
                </a:solidFill>
                <a:latin typeface="Verdana" panose="020B0604030504040204" pitchFamily="34" charset="0"/>
                <a:ea typeface="DejaVu Sans"/>
                <a:cs typeface="DejaVu Sans"/>
              </a:rPr>
              <a:t>Scanners, </a:t>
            </a:r>
          </a:p>
          <a:p>
            <a:pPr marL="324000" indent="-336960" defTabSz="685800">
              <a:spcBef>
                <a:spcPts val="751"/>
              </a:spcBef>
              <a:buSzPct val="100000"/>
              <a:buBlip>
                <a:blip r:embed="rId3"/>
              </a:buBlip>
              <a:tabLst>
                <a:tab pos="0" algn="l"/>
              </a:tabLst>
            </a:pPr>
            <a:r>
              <a:rPr lang="nl-NL" sz="2000" dirty="0">
                <a:solidFill>
                  <a:srgbClr val="000000"/>
                </a:solidFill>
                <a:latin typeface="Verdana" panose="020B0604030504040204" pitchFamily="34" charset="0"/>
                <a:ea typeface="DejaVu Sans"/>
                <a:cs typeface="DejaVu Sans"/>
              </a:rPr>
              <a:t>Externe harddisks, </a:t>
            </a:r>
          </a:p>
          <a:p>
            <a:pPr marL="324000" indent="-336960" defTabSz="685800">
              <a:spcBef>
                <a:spcPts val="751"/>
              </a:spcBef>
              <a:buSzPct val="100000"/>
              <a:buBlip>
                <a:blip r:embed="rId3"/>
              </a:buBlip>
              <a:tabLst>
                <a:tab pos="0" algn="l"/>
              </a:tabLst>
            </a:pPr>
            <a:r>
              <a:rPr lang="nl-NL" sz="2000" dirty="0">
                <a:solidFill>
                  <a:srgbClr val="000000"/>
                </a:solidFill>
                <a:latin typeface="Verdana" panose="020B0604030504040204" pitchFamily="34" charset="0"/>
                <a:ea typeface="DejaVu Sans"/>
                <a:cs typeface="DejaVu Sans"/>
              </a:rPr>
              <a:t>Usb </a:t>
            </a:r>
            <a:r>
              <a:rPr lang="nl-NL" sz="2000" dirty="0" err="1">
                <a:solidFill>
                  <a:srgbClr val="000000"/>
                </a:solidFill>
                <a:latin typeface="Verdana" panose="020B0604030504040204" pitchFamily="34" charset="0"/>
                <a:ea typeface="DejaVu Sans"/>
                <a:cs typeface="DejaVu Sans"/>
              </a:rPr>
              <a:t>stiks</a:t>
            </a:r>
            <a:r>
              <a:rPr lang="nl-NL" sz="2000" dirty="0">
                <a:solidFill>
                  <a:srgbClr val="000000"/>
                </a:solidFill>
                <a:latin typeface="Verdana" panose="020B0604030504040204" pitchFamily="34" charset="0"/>
                <a:ea typeface="DejaVu Sans"/>
                <a:cs typeface="DejaVu Sans"/>
              </a:rPr>
              <a:t>, </a:t>
            </a:r>
          </a:p>
          <a:p>
            <a:pPr marL="324000" indent="-336960" defTabSz="685800">
              <a:spcBef>
                <a:spcPts val="751"/>
              </a:spcBef>
              <a:buSzPct val="100000"/>
              <a:buBlip>
                <a:blip r:embed="rId3"/>
              </a:buBlip>
              <a:tabLst>
                <a:tab pos="0" algn="l"/>
              </a:tabLst>
            </a:pPr>
            <a:r>
              <a:rPr lang="nl-NL" sz="2000" dirty="0">
                <a:solidFill>
                  <a:srgbClr val="000000"/>
                </a:solidFill>
                <a:latin typeface="Verdana" panose="020B0604030504040204" pitchFamily="34" charset="0"/>
                <a:ea typeface="DejaVu Sans"/>
                <a:cs typeface="DejaVu Sans"/>
              </a:rPr>
              <a:t>Indien aanwezig externe microfoon,</a:t>
            </a:r>
          </a:p>
          <a:p>
            <a:pPr marL="324000" indent="-336960" defTabSz="685800">
              <a:spcBef>
                <a:spcPts val="751"/>
              </a:spcBef>
              <a:buSzPct val="100000"/>
              <a:buBlip>
                <a:blip r:embed="rId3"/>
              </a:buBlip>
              <a:tabLst>
                <a:tab pos="0" algn="l"/>
              </a:tabLst>
            </a:pPr>
            <a:r>
              <a:rPr lang="nl-NL" sz="2000" dirty="0">
                <a:solidFill>
                  <a:srgbClr val="000000"/>
                </a:solidFill>
                <a:latin typeface="Verdana" panose="020B0604030504040204" pitchFamily="34" charset="0"/>
                <a:ea typeface="DejaVu Sans"/>
                <a:cs typeface="DejaVu Sans"/>
              </a:rPr>
              <a:t>Externe camera en </a:t>
            </a:r>
          </a:p>
          <a:p>
            <a:pPr marL="324000" indent="-336960" defTabSz="685800">
              <a:spcBef>
                <a:spcPts val="751"/>
              </a:spcBef>
              <a:buSzPct val="100000"/>
              <a:buBlip>
                <a:blip r:embed="rId3"/>
              </a:buBlip>
              <a:tabLst>
                <a:tab pos="0" algn="l"/>
              </a:tabLst>
            </a:pPr>
            <a:r>
              <a:rPr lang="nl-NL" sz="2000" dirty="0">
                <a:solidFill>
                  <a:srgbClr val="000000"/>
                </a:solidFill>
                <a:latin typeface="Verdana" panose="020B0604030504040204" pitchFamily="34" charset="0"/>
                <a:ea typeface="DejaVu Sans"/>
                <a:cs typeface="DejaVu Sans"/>
              </a:rPr>
              <a:t>Externe geluidsboxen.</a:t>
            </a:r>
          </a:p>
        </p:txBody>
      </p:sp>
      <p:sp>
        <p:nvSpPr>
          <p:cNvPr id="2" name="Tekstvak 1">
            <a:extLst>
              <a:ext uri="{FF2B5EF4-FFF2-40B4-BE49-F238E27FC236}">
                <a16:creationId xmlns:a16="http://schemas.microsoft.com/office/drawing/2014/main" id="{BAA247FF-D75A-437C-965E-BA2746741239}"/>
              </a:ext>
            </a:extLst>
          </p:cNvPr>
          <p:cNvSpPr txBox="1"/>
          <p:nvPr/>
        </p:nvSpPr>
        <p:spPr>
          <a:xfrm>
            <a:off x="236733" y="4544462"/>
            <a:ext cx="293260" cy="369332"/>
          </a:xfrm>
          <a:prstGeom prst="rect">
            <a:avLst/>
          </a:prstGeom>
          <a:noFill/>
        </p:spPr>
        <p:txBody>
          <a:bodyPr wrap="square" rtlCol="0">
            <a:spAutoFit/>
          </a:bodyPr>
          <a:lstStyle/>
          <a:p>
            <a:r>
              <a:rPr lang="nl-NL" dirty="0"/>
              <a:t>5</a:t>
            </a:r>
          </a:p>
        </p:txBody>
      </p:sp>
      <p:pic>
        <p:nvPicPr>
          <p:cNvPr id="6" name="Afbeelding 5">
            <a:extLst>
              <a:ext uri="{FF2B5EF4-FFF2-40B4-BE49-F238E27FC236}">
                <a16:creationId xmlns:a16="http://schemas.microsoft.com/office/drawing/2014/main" id="{F9D18C97-1CD3-4C54-9EAE-4CFE789635B9}"/>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63764" y="4756709"/>
            <a:ext cx="1871663" cy="335769"/>
          </a:xfrm>
          <a:prstGeom prst="rect">
            <a:avLst/>
          </a:prstGeom>
        </p:spPr>
      </p:pic>
      <p:pic>
        <p:nvPicPr>
          <p:cNvPr id="4" name="Afbeelding 3">
            <a:extLst>
              <a:ext uri="{FF2B5EF4-FFF2-40B4-BE49-F238E27FC236}">
                <a16:creationId xmlns:a16="http://schemas.microsoft.com/office/drawing/2014/main" id="{B1BD9807-1A88-463A-986B-79C8C6A39285}"/>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608307" y="212446"/>
            <a:ext cx="1445258" cy="2583399"/>
          </a:xfrm>
          <a:prstGeom prst="rect">
            <a:avLst/>
          </a:prstGeom>
        </p:spPr>
      </p:pic>
      <p:pic>
        <p:nvPicPr>
          <p:cNvPr id="7" name="Afbeelding 6">
            <a:extLst>
              <a:ext uri="{FF2B5EF4-FFF2-40B4-BE49-F238E27FC236}">
                <a16:creationId xmlns:a16="http://schemas.microsoft.com/office/drawing/2014/main" id="{198D123B-AD3D-4682-9B88-7E5CCEB874CE}"/>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5280419" y="993960"/>
            <a:ext cx="2175457" cy="2296637"/>
          </a:xfrm>
          <a:prstGeom prst="rect">
            <a:avLst/>
          </a:prstGeom>
        </p:spPr>
      </p:pic>
      <p:pic>
        <p:nvPicPr>
          <p:cNvPr id="9" name="Afbeelding 8">
            <a:extLst>
              <a:ext uri="{FF2B5EF4-FFF2-40B4-BE49-F238E27FC236}">
                <a16:creationId xmlns:a16="http://schemas.microsoft.com/office/drawing/2014/main" id="{64A0144B-7992-46B8-9D24-FCB78471B073}"/>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3907545" y="3501932"/>
            <a:ext cx="3163246" cy="1052578"/>
          </a:xfrm>
          <a:prstGeom prst="rect">
            <a:avLst/>
          </a:prstGeom>
        </p:spPr>
      </p:pic>
    </p:spTree>
    <p:extLst>
      <p:ext uri="{BB962C8B-B14F-4D97-AF65-F5344CB8AC3E}">
        <p14:creationId xmlns:p14="http://schemas.microsoft.com/office/powerpoint/2010/main" val="93735900"/>
      </p:ext>
    </p:extLst>
  </p:cSld>
  <p:clrMapOvr>
    <a:masterClrMapping/>
  </p:clrMapOvr>
  <p:timing>
    <p:tnLst>
      <p:par>
        <p:cTn id="1" dur="indefinite" restart="never" nodeType="tmRoot">
          <p:childTnLst>
            <p:seq>
              <p:cTn id="2" dur="indefinite" nodeType="mainSeq">
                <p:childTnLst>
                  <p:par>
                    <p:cTn id="3" fill="hold">
                      <p:stCondLst>
                        <p:cond delay="0"/>
                      </p:stCondLst>
                      <p:childTnLst>
                        <p:par>
                          <p:cTn id="4" fill="hold">
                            <p:stCondLst>
                              <p:cond delay="0"/>
                            </p:stCondLst>
                            <p:childTnLst>
                              <p:par>
                                <p:cTn id="5" presetID="1" presetClass="entr" fill="hold" nodeType="withEffect">
                                  <p:stCondLst>
                                    <p:cond delay="0"/>
                                  </p:stCondLst>
                                  <p:childTnLst>
                                    <p:set>
                                      <p:cBhvr>
                                        <p:cTn id="6" dur="1" fill="hold">
                                          <p:stCondLst>
                                            <p:cond delay="0"/>
                                          </p:stCondLst>
                                        </p:cTn>
                                        <p:tgtEl>
                                          <p:spTgt spid="85">
                                            <p:txEl>
                                              <p:pRg st="0" end="0"/>
                                            </p:txEl>
                                          </p:spTgt>
                                        </p:tgtEl>
                                        <p:attrNameLst>
                                          <p:attrName>style.visibility</p:attrName>
                                        </p:attrNameLst>
                                      </p:cBhvr>
                                      <p:to>
                                        <p:strVal val="visible"/>
                                      </p:to>
                                    </p:set>
                                  </p:childTnLst>
                                </p:cTn>
                              </p:par>
                              <p:par>
                                <p:cTn id="7" presetID="1" presetClass="entr" fill="hold" nodeType="withEffect">
                                  <p:stCondLst>
                                    <p:cond delay="0"/>
                                  </p:stCondLst>
                                  <p:childTnLst>
                                    <p:set>
                                      <p:cBhvr>
                                        <p:cTn id="8" dur="1" fill="hold">
                                          <p:stCondLst>
                                            <p:cond delay="0"/>
                                          </p:stCondLst>
                                        </p:cTn>
                                        <p:tgtEl>
                                          <p:spTgt spid="85">
                                            <p:txEl>
                                              <p:pRg st="1" end="1"/>
                                            </p:txEl>
                                          </p:spTgt>
                                        </p:tgtEl>
                                        <p:attrNameLst>
                                          <p:attrName>style.visibility</p:attrName>
                                        </p:attrNameLst>
                                      </p:cBhvr>
                                      <p:to>
                                        <p:strVal val="visible"/>
                                      </p:to>
                                    </p:set>
                                  </p:childTnLst>
                                </p:cTn>
                              </p:par>
                              <p:par>
                                <p:cTn id="9" presetID="1" presetClass="entr" fill="hold" nodeType="withEffect">
                                  <p:stCondLst>
                                    <p:cond delay="0"/>
                                  </p:stCondLst>
                                  <p:childTnLst>
                                    <p:set>
                                      <p:cBhvr>
                                        <p:cTn id="10" dur="1" fill="hold">
                                          <p:stCondLst>
                                            <p:cond delay="0"/>
                                          </p:stCondLst>
                                        </p:cTn>
                                        <p:tgtEl>
                                          <p:spTgt spid="85">
                                            <p:txEl>
                                              <p:pRg st="2" end="2"/>
                                            </p:txEl>
                                          </p:spTgt>
                                        </p:tgtEl>
                                        <p:attrNameLst>
                                          <p:attrName>style.visibility</p:attrName>
                                        </p:attrNameLst>
                                      </p:cBhvr>
                                      <p:to>
                                        <p:strVal val="visible"/>
                                      </p:to>
                                    </p:set>
                                  </p:childTnLst>
                                </p:cTn>
                              </p:par>
                              <p:par>
                                <p:cTn id="11" presetID="1" presetClass="entr" fill="hold" nodeType="withEffect">
                                  <p:stCondLst>
                                    <p:cond delay="0"/>
                                  </p:stCondLst>
                                  <p:childTnLst>
                                    <p:set>
                                      <p:cBhvr>
                                        <p:cTn id="12" dur="1" fill="hold">
                                          <p:stCondLst>
                                            <p:cond delay="0"/>
                                          </p:stCondLst>
                                        </p:cTn>
                                        <p:tgtEl>
                                          <p:spTgt spid="85">
                                            <p:txEl>
                                              <p:pRg st="3" end="3"/>
                                            </p:txEl>
                                          </p:spTgt>
                                        </p:tgtEl>
                                        <p:attrNameLst>
                                          <p:attrName>style.visibility</p:attrName>
                                        </p:attrNameLst>
                                      </p:cBhvr>
                                      <p:to>
                                        <p:strVal val="visible"/>
                                      </p:to>
                                    </p:set>
                                  </p:childTnLst>
                                </p:cTn>
                              </p:par>
                              <p:par>
                                <p:cTn id="13" presetID="1" presetClass="entr" fill="hold" nodeType="withEffect">
                                  <p:stCondLst>
                                    <p:cond delay="0"/>
                                  </p:stCondLst>
                                  <p:childTnLst>
                                    <p:set>
                                      <p:cBhvr>
                                        <p:cTn id="14" dur="1" fill="hold">
                                          <p:stCondLst>
                                            <p:cond delay="0"/>
                                          </p:stCondLst>
                                        </p:cTn>
                                        <p:tgtEl>
                                          <p:spTgt spid="85">
                                            <p:txEl>
                                              <p:pRg st="4" end="4"/>
                                            </p:txEl>
                                          </p:spTgt>
                                        </p:tgtEl>
                                        <p:attrNameLst>
                                          <p:attrName>style.visibility</p:attrName>
                                        </p:attrNameLst>
                                      </p:cBhvr>
                                      <p:to>
                                        <p:strVal val="visible"/>
                                      </p:to>
                                    </p:set>
                                  </p:childTnLst>
                                </p:cTn>
                              </p:par>
                              <p:par>
                                <p:cTn id="15" presetID="1" presetClass="entr" fill="hold" nodeType="withEffect">
                                  <p:stCondLst>
                                    <p:cond delay="0"/>
                                  </p:stCondLst>
                                  <p:childTnLst>
                                    <p:set>
                                      <p:cBhvr>
                                        <p:cTn id="16" dur="1" fill="hold">
                                          <p:stCondLst>
                                            <p:cond delay="0"/>
                                          </p:stCondLst>
                                        </p:cTn>
                                        <p:tgtEl>
                                          <p:spTgt spid="85">
                                            <p:txEl>
                                              <p:pRg st="5" end="5"/>
                                            </p:txEl>
                                          </p:spTgt>
                                        </p:tgtEl>
                                        <p:attrNameLst>
                                          <p:attrName>style.visibility</p:attrName>
                                        </p:attrNameLst>
                                      </p:cBhvr>
                                      <p:to>
                                        <p:strVal val="visible"/>
                                      </p:to>
                                    </p:set>
                                  </p:childTnLst>
                                </p:cTn>
                              </p:par>
                              <p:par>
                                <p:cTn id="17" presetID="1" presetClass="entr" fill="hold" nodeType="withEffect">
                                  <p:stCondLst>
                                    <p:cond delay="0"/>
                                  </p:stCondLst>
                                  <p:childTnLst>
                                    <p:set>
                                      <p:cBhvr>
                                        <p:cTn id="18" dur="1" fill="hold">
                                          <p:stCondLst>
                                            <p:cond delay="0"/>
                                          </p:stCondLst>
                                        </p:cTn>
                                        <p:tgtEl>
                                          <p:spTgt spid="85">
                                            <p:txEl>
                                              <p:pRg st="6" end="6"/>
                                            </p:txEl>
                                          </p:spTgt>
                                        </p:tgtEl>
                                        <p:attrNameLst>
                                          <p:attrName>style.visibility</p:attrName>
                                        </p:attrNameLst>
                                      </p:cBhvr>
                                      <p:to>
                                        <p:strVal val="visible"/>
                                      </p:to>
                                    </p:set>
                                  </p:childTnLst>
                                </p:cTn>
                              </p:par>
                              <p:par>
                                <p:cTn id="19" presetID="1" presetClass="entr" fill="hold" nodeType="withEffect">
                                  <p:stCondLst>
                                    <p:cond delay="0"/>
                                  </p:stCondLst>
                                  <p:childTnLst>
                                    <p:set>
                                      <p:cBhvr>
                                        <p:cTn id="20" dur="1" fill="hold">
                                          <p:stCondLst>
                                            <p:cond delay="0"/>
                                          </p:stCondLst>
                                        </p:cTn>
                                        <p:tgtEl>
                                          <p:spTgt spid="85">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 name="PlaceHolder 1"/>
          <p:cNvSpPr>
            <a:spLocks noGrp="1"/>
          </p:cNvSpPr>
          <p:nvPr>
            <p:ph type="title"/>
          </p:nvPr>
        </p:nvSpPr>
        <p:spPr>
          <a:xfrm>
            <a:off x="628740" y="160999"/>
            <a:ext cx="7886520" cy="612139"/>
          </a:xfrm>
          <a:prstGeom prst="rect">
            <a:avLst/>
          </a:prstGeom>
          <a:noFill/>
          <a:ln w="0">
            <a:noFill/>
          </a:ln>
        </p:spPr>
        <p:txBody>
          <a:bodyPr lIns="68400" tIns="34200" rIns="68400" bIns="34200" anchor="ctr">
            <a:noAutofit/>
          </a:bodyPr>
          <a:lstStyle/>
          <a:p>
            <a:pPr indent="0" defTabSz="685800">
              <a:lnSpc>
                <a:spcPct val="90000"/>
              </a:lnSpc>
              <a:buNone/>
            </a:pPr>
            <a:r>
              <a:rPr lang="nl-NL" sz="3300" b="0" strike="noStrike" spc="-1" dirty="0">
                <a:solidFill>
                  <a:schemeClr val="dk1"/>
                </a:solidFill>
                <a:latin typeface="Trebuchet MS"/>
              </a:rPr>
              <a:t>Wifi en internet</a:t>
            </a:r>
            <a:endParaRPr lang="nl-NL" sz="3300" b="0" strike="noStrike" spc="-1" dirty="0">
              <a:solidFill>
                <a:schemeClr val="dk1"/>
              </a:solidFill>
              <a:latin typeface="Calibri"/>
            </a:endParaRPr>
          </a:p>
        </p:txBody>
      </p:sp>
      <p:sp>
        <p:nvSpPr>
          <p:cNvPr id="2" name="Tekstvak 1">
            <a:extLst>
              <a:ext uri="{FF2B5EF4-FFF2-40B4-BE49-F238E27FC236}">
                <a16:creationId xmlns:a16="http://schemas.microsoft.com/office/drawing/2014/main" id="{2A2DC1DF-5128-411C-BEC9-99F5E8A29F00}"/>
              </a:ext>
            </a:extLst>
          </p:cNvPr>
          <p:cNvSpPr txBox="1"/>
          <p:nvPr/>
        </p:nvSpPr>
        <p:spPr>
          <a:xfrm>
            <a:off x="157162" y="4512302"/>
            <a:ext cx="310320" cy="369332"/>
          </a:xfrm>
          <a:prstGeom prst="rect">
            <a:avLst/>
          </a:prstGeom>
          <a:noFill/>
        </p:spPr>
        <p:txBody>
          <a:bodyPr wrap="square" rtlCol="0">
            <a:spAutoFit/>
          </a:bodyPr>
          <a:lstStyle/>
          <a:p>
            <a:r>
              <a:rPr lang="nl-NL" dirty="0"/>
              <a:t>6</a:t>
            </a:r>
          </a:p>
        </p:txBody>
      </p:sp>
      <p:pic>
        <p:nvPicPr>
          <p:cNvPr id="8" name="Afbeelding 7">
            <a:extLst>
              <a:ext uri="{FF2B5EF4-FFF2-40B4-BE49-F238E27FC236}">
                <a16:creationId xmlns:a16="http://schemas.microsoft.com/office/drawing/2014/main" id="{42A78DC0-B820-4478-87D4-908B424315E6}"/>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42925" y="4713750"/>
            <a:ext cx="1871663" cy="335769"/>
          </a:xfrm>
          <a:prstGeom prst="rect">
            <a:avLst/>
          </a:prstGeom>
        </p:spPr>
      </p:pic>
      <p:sp>
        <p:nvSpPr>
          <p:cNvPr id="9" name="PlaceHolder 2">
            <a:extLst>
              <a:ext uri="{FF2B5EF4-FFF2-40B4-BE49-F238E27FC236}">
                <a16:creationId xmlns:a16="http://schemas.microsoft.com/office/drawing/2014/main" id="{A4018205-C208-4A8F-92FF-D2773C7E0E0D}"/>
              </a:ext>
            </a:extLst>
          </p:cNvPr>
          <p:cNvSpPr>
            <a:spLocks noGrp="1"/>
          </p:cNvSpPr>
          <p:nvPr>
            <p:ph/>
          </p:nvPr>
        </p:nvSpPr>
        <p:spPr>
          <a:xfrm>
            <a:off x="2548991" y="1010215"/>
            <a:ext cx="4046018" cy="2587094"/>
          </a:xfrm>
          <a:prstGeom prst="rect">
            <a:avLst/>
          </a:prstGeom>
          <a:noFill/>
          <a:ln w="0">
            <a:noFill/>
          </a:ln>
        </p:spPr>
        <p:txBody>
          <a:bodyPr lIns="68400" tIns="34200" rIns="68400" bIns="34200" anchor="t">
            <a:noAutofit/>
          </a:bodyPr>
          <a:lstStyle/>
          <a:p>
            <a:pPr marL="324000" indent="-336960" defTabSz="685800">
              <a:lnSpc>
                <a:spcPct val="90000"/>
              </a:lnSpc>
              <a:spcBef>
                <a:spcPts val="751"/>
              </a:spcBef>
              <a:buNone/>
              <a:tabLst>
                <a:tab pos="0" algn="l"/>
              </a:tabLst>
            </a:pPr>
            <a:r>
              <a:rPr lang="nl-NL" sz="2000" spc="-1" dirty="0">
                <a:solidFill>
                  <a:schemeClr val="dk1"/>
                </a:solidFill>
                <a:latin typeface="Trebuchet MS"/>
              </a:rPr>
              <a:t>Oorzaken kunnen zijn:</a:t>
            </a:r>
          </a:p>
          <a:p>
            <a:pPr marL="324000" indent="-336960" defTabSz="685800">
              <a:lnSpc>
                <a:spcPct val="90000"/>
              </a:lnSpc>
              <a:spcBef>
                <a:spcPts val="751"/>
              </a:spcBef>
              <a:buSzPct val="100000"/>
              <a:buBlip>
                <a:blip r:embed="rId4"/>
              </a:buBlip>
              <a:tabLst>
                <a:tab pos="0" algn="l"/>
              </a:tabLst>
            </a:pPr>
            <a:r>
              <a:rPr lang="nl-NL" sz="2000" spc="-1" dirty="0">
                <a:solidFill>
                  <a:schemeClr val="dk1"/>
                </a:solidFill>
                <a:latin typeface="Trebuchet MS"/>
              </a:rPr>
              <a:t>Bekabeling met aansluitingen</a:t>
            </a:r>
          </a:p>
          <a:p>
            <a:pPr marL="324000" indent="-336960" defTabSz="685800">
              <a:spcBef>
                <a:spcPts val="751"/>
              </a:spcBef>
              <a:buSzPct val="100000"/>
              <a:buBlip>
                <a:blip r:embed="rId4"/>
              </a:buBlip>
              <a:tabLst>
                <a:tab pos="0" algn="l"/>
              </a:tabLst>
            </a:pPr>
            <a:r>
              <a:rPr lang="nl-NL" sz="2000" spc="-1" dirty="0">
                <a:solidFill>
                  <a:schemeClr val="dk1"/>
                </a:solidFill>
                <a:latin typeface="Trebuchet MS"/>
              </a:rPr>
              <a:t>PC instellingen</a:t>
            </a:r>
          </a:p>
          <a:p>
            <a:pPr marL="324000" indent="-336960" defTabSz="685800">
              <a:lnSpc>
                <a:spcPct val="90000"/>
              </a:lnSpc>
              <a:spcBef>
                <a:spcPts val="751"/>
              </a:spcBef>
              <a:buSzPct val="100000"/>
              <a:buBlip>
                <a:blip r:embed="rId4"/>
              </a:buBlip>
              <a:tabLst>
                <a:tab pos="0" algn="l"/>
              </a:tabLst>
            </a:pPr>
            <a:r>
              <a:rPr lang="nl-NL" sz="2000" spc="-1" dirty="0">
                <a:solidFill>
                  <a:schemeClr val="dk1"/>
                </a:solidFill>
                <a:latin typeface="Trebuchet MS"/>
              </a:rPr>
              <a:t>Hup</a:t>
            </a:r>
          </a:p>
          <a:p>
            <a:pPr marL="324000" indent="-336960" defTabSz="685800">
              <a:lnSpc>
                <a:spcPct val="90000"/>
              </a:lnSpc>
              <a:spcBef>
                <a:spcPts val="751"/>
              </a:spcBef>
              <a:buSzPct val="100000"/>
              <a:buBlip>
                <a:blip r:embed="rId4"/>
              </a:buBlip>
              <a:tabLst>
                <a:tab pos="0" algn="l"/>
              </a:tabLst>
            </a:pPr>
            <a:r>
              <a:rPr lang="nl-NL" sz="2000" spc="-1" dirty="0">
                <a:solidFill>
                  <a:schemeClr val="dk1"/>
                </a:solidFill>
                <a:latin typeface="Trebuchet MS"/>
              </a:rPr>
              <a:t>Router</a:t>
            </a:r>
          </a:p>
          <a:p>
            <a:pPr marL="324000" indent="-336960" defTabSz="685800">
              <a:lnSpc>
                <a:spcPct val="90000"/>
              </a:lnSpc>
              <a:spcBef>
                <a:spcPts val="751"/>
              </a:spcBef>
              <a:buSzPct val="100000"/>
              <a:buBlip>
                <a:blip r:embed="rId4"/>
              </a:buBlip>
              <a:tabLst>
                <a:tab pos="0" algn="l"/>
              </a:tabLst>
            </a:pPr>
            <a:r>
              <a:rPr lang="nl-NL" sz="2000" spc="-1" dirty="0">
                <a:solidFill>
                  <a:schemeClr val="dk1"/>
                </a:solidFill>
                <a:latin typeface="Trebuchet MS"/>
              </a:rPr>
              <a:t>Internet provider</a:t>
            </a:r>
          </a:p>
          <a:p>
            <a:pPr marL="324000" indent="-336960" defTabSz="685800">
              <a:lnSpc>
                <a:spcPct val="90000"/>
              </a:lnSpc>
              <a:spcBef>
                <a:spcPts val="751"/>
              </a:spcBef>
              <a:buSzPct val="100000"/>
              <a:buBlip>
                <a:blip r:embed="rId4"/>
              </a:buBlip>
              <a:tabLst>
                <a:tab pos="0" algn="l"/>
              </a:tabLst>
            </a:pPr>
            <a:r>
              <a:rPr lang="nl-NL" sz="2000" spc="-1" dirty="0">
                <a:solidFill>
                  <a:schemeClr val="dk1"/>
                </a:solidFill>
                <a:latin typeface="Trebuchet MS"/>
              </a:rPr>
              <a:t>4g draadloos internet</a:t>
            </a:r>
          </a:p>
          <a:p>
            <a:pPr marL="324000" indent="-336960" defTabSz="685800">
              <a:lnSpc>
                <a:spcPct val="90000"/>
              </a:lnSpc>
              <a:spcBef>
                <a:spcPts val="751"/>
              </a:spcBef>
              <a:buSzPct val="100000"/>
              <a:buBlip>
                <a:blip r:embed="rId4"/>
              </a:buBlip>
              <a:tabLst>
                <a:tab pos="0" algn="l"/>
              </a:tabLst>
            </a:pPr>
            <a:endParaRPr lang="nl-NL" sz="2000" b="0" strike="noStrike" spc="-1" dirty="0">
              <a:solidFill>
                <a:schemeClr val="dk1"/>
              </a:solidFill>
              <a:latin typeface="Trebuchet MS"/>
            </a:endParaRPr>
          </a:p>
        </p:txBody>
      </p:sp>
      <p:pic>
        <p:nvPicPr>
          <p:cNvPr id="6" name="Afbeelding 5">
            <a:extLst>
              <a:ext uri="{FF2B5EF4-FFF2-40B4-BE49-F238E27FC236}">
                <a16:creationId xmlns:a16="http://schemas.microsoft.com/office/drawing/2014/main" id="{54342255-0546-4BC8-87F6-85D1451EC5A0}"/>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12322" y="1010215"/>
            <a:ext cx="2169208" cy="1436914"/>
          </a:xfrm>
          <a:prstGeom prst="rect">
            <a:avLst/>
          </a:prstGeom>
        </p:spPr>
      </p:pic>
      <p:pic>
        <p:nvPicPr>
          <p:cNvPr id="10" name="Afbeelding 9">
            <a:extLst>
              <a:ext uri="{FF2B5EF4-FFF2-40B4-BE49-F238E27FC236}">
                <a16:creationId xmlns:a16="http://schemas.microsoft.com/office/drawing/2014/main" id="{01376B4E-848F-4A3E-B6D4-D7094C4039A6}"/>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491235" y="613305"/>
            <a:ext cx="2546586" cy="2086099"/>
          </a:xfrm>
          <a:prstGeom prst="rect">
            <a:avLst/>
          </a:prstGeom>
        </p:spPr>
      </p:pic>
      <p:pic>
        <p:nvPicPr>
          <p:cNvPr id="12" name="Afbeelding 11">
            <a:extLst>
              <a:ext uri="{FF2B5EF4-FFF2-40B4-BE49-F238E27FC236}">
                <a16:creationId xmlns:a16="http://schemas.microsoft.com/office/drawing/2014/main" id="{6A5486A7-3DFA-4331-98A8-A4956387D2D4}"/>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5536100" y="2010618"/>
            <a:ext cx="1916310" cy="2330270"/>
          </a:xfrm>
          <a:prstGeom prst="rect">
            <a:avLst/>
          </a:prstGeom>
        </p:spPr>
      </p:pic>
    </p:spTree>
    <p:extLst>
      <p:ext uri="{BB962C8B-B14F-4D97-AF65-F5344CB8AC3E}">
        <p14:creationId xmlns:p14="http://schemas.microsoft.com/office/powerpoint/2010/main" val="1850001265"/>
      </p:ext>
    </p:extLst>
  </p:cSld>
  <p:clrMapOvr>
    <a:masterClrMapping/>
  </p:clrMapOvr>
  <p:timing>
    <p:tnLst>
      <p:par>
        <p:cTn id="1" dur="indefinite" restart="never" nodeType="tmRoot">
          <p:childTnLst>
            <p:seq>
              <p:cTn id="2" dur="indefinite" nodeType="mainSeq">
                <p:childTnLst>
                  <p:par>
                    <p:cTn id="3" fill="hold">
                      <p:stCondLst>
                        <p:cond delay="0"/>
                      </p:stCondLst>
                      <p:childTnLst>
                        <p:par>
                          <p:cTn id="4" fill="hold">
                            <p:stCondLst>
                              <p:cond delay="0"/>
                            </p:stCondLst>
                            <p:childTnLst>
                              <p:par>
                                <p:cTn id="5" presetID="1" presetClass="entr" fill="hold" nodeType="with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childTnLst>
                                </p:cTn>
                              </p:par>
                              <p:par>
                                <p:cTn id="7" presetID="1" presetClass="entr" fill="hold" nodeType="withEffect">
                                  <p:stCondLst>
                                    <p:cond delay="0"/>
                                  </p:stCondLst>
                                  <p:childTnLst>
                                    <p:set>
                                      <p:cBhvr>
                                        <p:cTn id="8" dur="1" fill="hold">
                                          <p:stCondLst>
                                            <p:cond delay="0"/>
                                          </p:stCondLst>
                                        </p:cTn>
                                        <p:tgtEl>
                                          <p:spTgt spid="9">
                                            <p:txEl>
                                              <p:pRg st="1" end="1"/>
                                            </p:txEl>
                                          </p:spTgt>
                                        </p:tgtEl>
                                        <p:attrNameLst>
                                          <p:attrName>style.visibility</p:attrName>
                                        </p:attrNameLst>
                                      </p:cBhvr>
                                      <p:to>
                                        <p:strVal val="visible"/>
                                      </p:to>
                                    </p:set>
                                  </p:childTnLst>
                                </p:cTn>
                              </p:par>
                              <p:par>
                                <p:cTn id="9" presetID="1" presetClass="entr" fill="hold" nodeType="withEffect">
                                  <p:stCondLst>
                                    <p:cond delay="0"/>
                                  </p:stCondLst>
                                  <p:childTnLst>
                                    <p:set>
                                      <p:cBhvr>
                                        <p:cTn id="10" dur="1" fill="hold">
                                          <p:stCondLst>
                                            <p:cond delay="0"/>
                                          </p:stCondLst>
                                        </p:cTn>
                                        <p:tgtEl>
                                          <p:spTgt spid="9">
                                            <p:txEl>
                                              <p:pRg st="3" end="3"/>
                                            </p:txEl>
                                          </p:spTgt>
                                        </p:tgtEl>
                                        <p:attrNameLst>
                                          <p:attrName>style.visibility</p:attrName>
                                        </p:attrNameLst>
                                      </p:cBhvr>
                                      <p:to>
                                        <p:strVal val="visible"/>
                                      </p:to>
                                    </p:set>
                                  </p:childTnLst>
                                </p:cTn>
                              </p:par>
                              <p:par>
                                <p:cTn id="11" presetID="1" presetClass="entr" fill="hold" nodeType="withEffect">
                                  <p:stCondLst>
                                    <p:cond delay="0"/>
                                  </p:stCondLst>
                                  <p:childTnLst>
                                    <p:set>
                                      <p:cBhvr>
                                        <p:cTn id="12" dur="1" fill="hold">
                                          <p:stCondLst>
                                            <p:cond delay="0"/>
                                          </p:stCondLst>
                                        </p:cTn>
                                        <p:tgtEl>
                                          <p:spTgt spid="9">
                                            <p:txEl>
                                              <p:pRg st="2" end="2"/>
                                            </p:txEl>
                                          </p:spTgt>
                                        </p:tgtEl>
                                        <p:attrNameLst>
                                          <p:attrName>style.visibility</p:attrName>
                                        </p:attrNameLst>
                                      </p:cBhvr>
                                      <p:to>
                                        <p:strVal val="visible"/>
                                      </p:to>
                                    </p:set>
                                  </p:childTnLst>
                                </p:cTn>
                              </p:par>
                              <p:par>
                                <p:cTn id="13" presetID="1" presetClass="entr" fill="hold" nodeType="withEffect">
                                  <p:stCondLst>
                                    <p:cond delay="0"/>
                                  </p:stCondLst>
                                  <p:childTnLst>
                                    <p:set>
                                      <p:cBhvr>
                                        <p:cTn id="14" dur="1" fill="hold">
                                          <p:stCondLst>
                                            <p:cond delay="0"/>
                                          </p:stCondLst>
                                        </p:cTn>
                                        <p:tgtEl>
                                          <p:spTgt spid="9">
                                            <p:txEl>
                                              <p:pRg st="4" end="4"/>
                                            </p:txEl>
                                          </p:spTgt>
                                        </p:tgtEl>
                                        <p:attrNameLst>
                                          <p:attrName>style.visibility</p:attrName>
                                        </p:attrNameLst>
                                      </p:cBhvr>
                                      <p:to>
                                        <p:strVal val="visible"/>
                                      </p:to>
                                    </p:set>
                                  </p:childTnLst>
                                </p:cTn>
                              </p:par>
                              <p:par>
                                <p:cTn id="15" presetID="1" presetClass="entr" fill="hold" nodeType="withEffect">
                                  <p:stCondLst>
                                    <p:cond delay="0"/>
                                  </p:stCondLst>
                                  <p:childTnLst>
                                    <p:set>
                                      <p:cBhvr>
                                        <p:cTn id="16" dur="1" fill="hold">
                                          <p:stCondLst>
                                            <p:cond delay="0"/>
                                          </p:stCondLst>
                                        </p:cTn>
                                        <p:tgtEl>
                                          <p:spTgt spid="9">
                                            <p:txEl>
                                              <p:pRg st="5" end="5"/>
                                            </p:txEl>
                                          </p:spTgt>
                                        </p:tgtEl>
                                        <p:attrNameLst>
                                          <p:attrName>style.visibility</p:attrName>
                                        </p:attrNameLst>
                                      </p:cBhvr>
                                      <p:to>
                                        <p:strVal val="visible"/>
                                      </p:to>
                                    </p:set>
                                  </p:childTnLst>
                                </p:cTn>
                              </p:par>
                              <p:par>
                                <p:cTn id="17" presetID="1" presetClass="entr" fill="hold" nodeType="withEffect">
                                  <p:stCondLst>
                                    <p:cond delay="0"/>
                                  </p:stCondLst>
                                  <p:childTnLst>
                                    <p:set>
                                      <p:cBhvr>
                                        <p:cTn id="18" dur="1" fill="hold">
                                          <p:stCondLst>
                                            <p:cond delay="0"/>
                                          </p:stCondLst>
                                        </p:cTn>
                                        <p:tgtEl>
                                          <p:spTgt spid="9">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 name="PlaceHolder 1"/>
          <p:cNvSpPr>
            <a:spLocks noGrp="1"/>
          </p:cNvSpPr>
          <p:nvPr>
            <p:ph type="title"/>
          </p:nvPr>
        </p:nvSpPr>
        <p:spPr>
          <a:xfrm>
            <a:off x="725457" y="178691"/>
            <a:ext cx="7886520" cy="612139"/>
          </a:xfrm>
          <a:prstGeom prst="rect">
            <a:avLst/>
          </a:prstGeom>
          <a:noFill/>
          <a:ln w="0">
            <a:noFill/>
          </a:ln>
        </p:spPr>
        <p:txBody>
          <a:bodyPr lIns="68400" tIns="34200" rIns="68400" bIns="34200" anchor="ctr">
            <a:noAutofit/>
          </a:bodyPr>
          <a:lstStyle/>
          <a:p>
            <a:pPr defTabSz="685800">
              <a:lnSpc>
                <a:spcPct val="90000"/>
              </a:lnSpc>
              <a:spcBef>
                <a:spcPts val="751"/>
              </a:spcBef>
              <a:buSzPct val="100017"/>
            </a:pPr>
            <a:r>
              <a:rPr lang="nl-NL" sz="3600" b="0" strike="noStrike" spc="-1" dirty="0">
                <a:latin typeface="Trebuchet MS"/>
              </a:rPr>
              <a:t>Zwarte scherm</a:t>
            </a:r>
          </a:p>
        </p:txBody>
      </p:sp>
      <p:sp>
        <p:nvSpPr>
          <p:cNvPr id="2" name="Tekstvak 1">
            <a:extLst>
              <a:ext uri="{FF2B5EF4-FFF2-40B4-BE49-F238E27FC236}">
                <a16:creationId xmlns:a16="http://schemas.microsoft.com/office/drawing/2014/main" id="{2A2DC1DF-5128-411C-BEC9-99F5E8A29F00}"/>
              </a:ext>
            </a:extLst>
          </p:cNvPr>
          <p:cNvSpPr txBox="1"/>
          <p:nvPr/>
        </p:nvSpPr>
        <p:spPr>
          <a:xfrm>
            <a:off x="157162" y="4512302"/>
            <a:ext cx="310320" cy="369332"/>
          </a:xfrm>
          <a:prstGeom prst="rect">
            <a:avLst/>
          </a:prstGeom>
          <a:noFill/>
        </p:spPr>
        <p:txBody>
          <a:bodyPr wrap="square" rtlCol="0">
            <a:spAutoFit/>
          </a:bodyPr>
          <a:lstStyle/>
          <a:p>
            <a:r>
              <a:rPr lang="nl-NL" dirty="0"/>
              <a:t>7</a:t>
            </a:r>
          </a:p>
        </p:txBody>
      </p:sp>
      <p:pic>
        <p:nvPicPr>
          <p:cNvPr id="8" name="Afbeelding 7">
            <a:extLst>
              <a:ext uri="{FF2B5EF4-FFF2-40B4-BE49-F238E27FC236}">
                <a16:creationId xmlns:a16="http://schemas.microsoft.com/office/drawing/2014/main" id="{42A78DC0-B820-4478-87D4-908B424315E6}"/>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42925" y="4713750"/>
            <a:ext cx="1871663" cy="335769"/>
          </a:xfrm>
          <a:prstGeom prst="rect">
            <a:avLst/>
          </a:prstGeom>
        </p:spPr>
      </p:pic>
      <p:sp>
        <p:nvSpPr>
          <p:cNvPr id="9" name="PlaceHolder 2">
            <a:extLst>
              <a:ext uri="{FF2B5EF4-FFF2-40B4-BE49-F238E27FC236}">
                <a16:creationId xmlns:a16="http://schemas.microsoft.com/office/drawing/2014/main" id="{A4018205-C208-4A8F-92FF-D2773C7E0E0D}"/>
              </a:ext>
            </a:extLst>
          </p:cNvPr>
          <p:cNvSpPr>
            <a:spLocks noGrp="1"/>
          </p:cNvSpPr>
          <p:nvPr>
            <p:ph/>
          </p:nvPr>
        </p:nvSpPr>
        <p:spPr>
          <a:xfrm>
            <a:off x="725457" y="968312"/>
            <a:ext cx="7313224" cy="2596088"/>
          </a:xfrm>
          <a:prstGeom prst="rect">
            <a:avLst/>
          </a:prstGeom>
          <a:noFill/>
          <a:ln w="0">
            <a:noFill/>
          </a:ln>
        </p:spPr>
        <p:txBody>
          <a:bodyPr lIns="68400" tIns="34200" rIns="68400" bIns="34200" anchor="t">
            <a:noAutofit/>
          </a:bodyPr>
          <a:lstStyle/>
          <a:p>
            <a:pPr marL="324000" indent="-336960" defTabSz="685800">
              <a:lnSpc>
                <a:spcPct val="90000"/>
              </a:lnSpc>
              <a:spcBef>
                <a:spcPts val="751"/>
              </a:spcBef>
              <a:buNone/>
              <a:tabLst>
                <a:tab pos="0" algn="l"/>
              </a:tabLst>
            </a:pPr>
            <a:r>
              <a:rPr lang="nl-NL" sz="2000" spc="-1" dirty="0">
                <a:solidFill>
                  <a:schemeClr val="dk1"/>
                </a:solidFill>
                <a:latin typeface="Trebuchet MS"/>
              </a:rPr>
              <a:t>Dit zijn ernstige foutmeldingen in Windows:</a:t>
            </a:r>
          </a:p>
          <a:p>
            <a:pPr marL="324000" indent="-336960" defTabSz="685800">
              <a:lnSpc>
                <a:spcPct val="90000"/>
              </a:lnSpc>
              <a:spcBef>
                <a:spcPts val="751"/>
              </a:spcBef>
              <a:buSzPct val="100000"/>
              <a:buBlip>
                <a:blip r:embed="rId4"/>
              </a:buBlip>
              <a:tabLst>
                <a:tab pos="0" algn="l"/>
              </a:tabLst>
            </a:pPr>
            <a:r>
              <a:rPr lang="nl-NL" sz="2000" b="0" strike="noStrike" spc="-1" dirty="0">
                <a:solidFill>
                  <a:schemeClr val="dk1"/>
                </a:solidFill>
                <a:latin typeface="Trebuchet MS"/>
              </a:rPr>
              <a:t>Veroorzaakt door hardware of stuurprogramma conflicten.</a:t>
            </a:r>
          </a:p>
          <a:p>
            <a:pPr marL="324000" indent="-336960" defTabSz="685800">
              <a:lnSpc>
                <a:spcPct val="90000"/>
              </a:lnSpc>
              <a:spcBef>
                <a:spcPts val="751"/>
              </a:spcBef>
              <a:buSzPct val="100000"/>
              <a:buBlip>
                <a:blip r:embed="rId4"/>
              </a:buBlip>
              <a:tabLst>
                <a:tab pos="0" algn="l"/>
              </a:tabLst>
            </a:pPr>
            <a:r>
              <a:rPr lang="nl-NL" sz="2000" spc="-1" dirty="0">
                <a:solidFill>
                  <a:schemeClr val="dk1"/>
                </a:solidFill>
                <a:latin typeface="Trebuchet MS"/>
              </a:rPr>
              <a:t>Herstarten van Windows.</a:t>
            </a:r>
          </a:p>
          <a:p>
            <a:pPr marL="324000" indent="-336960" defTabSz="685800">
              <a:lnSpc>
                <a:spcPct val="90000"/>
              </a:lnSpc>
              <a:spcBef>
                <a:spcPts val="751"/>
              </a:spcBef>
              <a:buSzPct val="100000"/>
              <a:buBlip>
                <a:blip r:embed="rId4"/>
              </a:buBlip>
              <a:tabLst>
                <a:tab pos="0" algn="l"/>
              </a:tabLst>
            </a:pPr>
            <a:r>
              <a:rPr lang="nl-NL" sz="2000" spc="-1" dirty="0">
                <a:solidFill>
                  <a:schemeClr val="dk1"/>
                </a:solidFill>
                <a:latin typeface="Trebuchet MS"/>
              </a:rPr>
              <a:t>Controleren van Windows updates.</a:t>
            </a:r>
          </a:p>
          <a:p>
            <a:pPr marL="324000" indent="-336960" defTabSz="685800">
              <a:lnSpc>
                <a:spcPct val="90000"/>
              </a:lnSpc>
              <a:spcBef>
                <a:spcPts val="751"/>
              </a:spcBef>
              <a:buSzPct val="100000"/>
              <a:buBlip>
                <a:blip r:embed="rId4"/>
              </a:buBlip>
              <a:tabLst>
                <a:tab pos="0" algn="l"/>
              </a:tabLst>
            </a:pPr>
            <a:r>
              <a:rPr lang="nl-NL" sz="2000" spc="-1" dirty="0">
                <a:solidFill>
                  <a:schemeClr val="dk1"/>
                </a:solidFill>
                <a:latin typeface="Trebuchet MS"/>
              </a:rPr>
              <a:t>Afkoppelen van randapparatuur.</a:t>
            </a:r>
          </a:p>
          <a:p>
            <a:pPr marL="324000" indent="-336960" defTabSz="685800">
              <a:lnSpc>
                <a:spcPct val="90000"/>
              </a:lnSpc>
              <a:spcBef>
                <a:spcPts val="751"/>
              </a:spcBef>
              <a:buSzPct val="100000"/>
              <a:buBlip>
                <a:blip r:embed="rId4"/>
              </a:buBlip>
              <a:tabLst>
                <a:tab pos="0" algn="l"/>
              </a:tabLst>
            </a:pPr>
            <a:r>
              <a:rPr lang="nl-NL" sz="2000" spc="-1" dirty="0">
                <a:solidFill>
                  <a:schemeClr val="dk1"/>
                </a:solidFill>
                <a:latin typeface="Trebuchet MS"/>
              </a:rPr>
              <a:t>Systeem controleren via Shell opdracht </a:t>
            </a:r>
            <a:r>
              <a:rPr lang="nl-NL" sz="2000" spc="-1" dirty="0" err="1">
                <a:solidFill>
                  <a:schemeClr val="dk1"/>
                </a:solidFill>
                <a:latin typeface="Trebuchet MS"/>
              </a:rPr>
              <a:t>sfc</a:t>
            </a:r>
            <a:r>
              <a:rPr lang="nl-NL" sz="2000" spc="-1" dirty="0">
                <a:solidFill>
                  <a:schemeClr val="dk1"/>
                </a:solidFill>
                <a:latin typeface="Trebuchet MS"/>
              </a:rPr>
              <a:t> /</a:t>
            </a:r>
            <a:r>
              <a:rPr lang="nl-NL" sz="2000" spc="-1" dirty="0" err="1">
                <a:solidFill>
                  <a:schemeClr val="dk1"/>
                </a:solidFill>
                <a:latin typeface="Trebuchet MS"/>
              </a:rPr>
              <a:t>scannow</a:t>
            </a:r>
            <a:r>
              <a:rPr lang="nl-NL" sz="2000" spc="-1" dirty="0">
                <a:solidFill>
                  <a:schemeClr val="dk1"/>
                </a:solidFill>
                <a:latin typeface="Trebuchet MS"/>
              </a:rPr>
              <a:t>.</a:t>
            </a:r>
          </a:p>
          <a:p>
            <a:pPr defTabSz="685800">
              <a:lnSpc>
                <a:spcPct val="90000"/>
              </a:lnSpc>
              <a:spcBef>
                <a:spcPts val="751"/>
              </a:spcBef>
              <a:buSzPct val="100000"/>
              <a:tabLst>
                <a:tab pos="0" algn="l"/>
              </a:tabLst>
            </a:pPr>
            <a:r>
              <a:rPr lang="nl-NL" sz="2000" spc="-1" dirty="0">
                <a:solidFill>
                  <a:schemeClr val="dk1"/>
                </a:solidFill>
                <a:latin typeface="Trebuchet MS"/>
              </a:rPr>
              <a:t>Zie lezerstip 50 over de 3 eenheid.</a:t>
            </a:r>
          </a:p>
        </p:txBody>
      </p:sp>
      <p:cxnSp>
        <p:nvCxnSpPr>
          <p:cNvPr id="4" name="Rechte verbindingslijn met pijl 3">
            <a:extLst>
              <a:ext uri="{FF2B5EF4-FFF2-40B4-BE49-F238E27FC236}">
                <a16:creationId xmlns:a16="http://schemas.microsoft.com/office/drawing/2014/main" id="{C6C5DEBE-8720-4F6D-866C-3CF98FC04769}"/>
              </a:ext>
            </a:extLst>
          </p:cNvPr>
          <p:cNvCxnSpPr/>
          <p:nvPr/>
        </p:nvCxnSpPr>
        <p:spPr>
          <a:xfrm flipV="1">
            <a:off x="4793064" y="2571750"/>
            <a:ext cx="1386672" cy="99265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0" name="Rechte verbindingslijn met pijl 9">
            <a:extLst>
              <a:ext uri="{FF2B5EF4-FFF2-40B4-BE49-F238E27FC236}">
                <a16:creationId xmlns:a16="http://schemas.microsoft.com/office/drawing/2014/main" id="{29477472-5E56-403E-9574-70976984594C}"/>
              </a:ext>
            </a:extLst>
          </p:cNvPr>
          <p:cNvCxnSpPr>
            <a:cxnSpLocks/>
          </p:cNvCxnSpPr>
          <p:nvPr/>
        </p:nvCxnSpPr>
        <p:spPr>
          <a:xfrm flipV="1">
            <a:off x="4793064" y="2320377"/>
            <a:ext cx="1386672" cy="35512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pic>
        <p:nvPicPr>
          <p:cNvPr id="5" name="Afbeelding 4">
            <a:extLst>
              <a:ext uri="{FF2B5EF4-FFF2-40B4-BE49-F238E27FC236}">
                <a16:creationId xmlns:a16="http://schemas.microsoft.com/office/drawing/2014/main" id="{9A4E51BE-A3E0-4D97-A11D-3826475F7DB7}"/>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927304" y="3255899"/>
            <a:ext cx="4059534" cy="1642119"/>
          </a:xfrm>
          <a:prstGeom prst="rect">
            <a:avLst/>
          </a:prstGeom>
        </p:spPr>
      </p:pic>
    </p:spTree>
    <p:extLst>
      <p:ext uri="{BB962C8B-B14F-4D97-AF65-F5344CB8AC3E}">
        <p14:creationId xmlns:p14="http://schemas.microsoft.com/office/powerpoint/2010/main" val="1855513790"/>
      </p:ext>
    </p:extLst>
  </p:cSld>
  <p:clrMapOvr>
    <a:masterClrMapping/>
  </p:clrMapOvr>
  <p:timing>
    <p:tnLst>
      <p:par>
        <p:cTn id="1" dur="indefinite" restart="never" nodeType="tmRoot">
          <p:childTnLst>
            <p:seq>
              <p:cTn id="2" dur="indefinite" nodeType="mainSeq">
                <p:childTnLst>
                  <p:par>
                    <p:cTn id="3" fill="hold">
                      <p:stCondLst>
                        <p:cond delay="0"/>
                      </p:stCondLst>
                      <p:childTnLst>
                        <p:par>
                          <p:cTn id="4" fill="hold">
                            <p:stCondLst>
                              <p:cond delay="0"/>
                            </p:stCondLst>
                            <p:childTnLst>
                              <p:par>
                                <p:cTn id="5" presetID="1" presetClass="entr" fill="hold" nodeType="with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childTnLst>
                                </p:cTn>
                              </p:par>
                              <p:par>
                                <p:cTn id="7" presetID="1" presetClass="entr" fill="hold" nodeType="withEffect">
                                  <p:stCondLst>
                                    <p:cond delay="0"/>
                                  </p:stCondLst>
                                  <p:childTnLst>
                                    <p:set>
                                      <p:cBhvr>
                                        <p:cTn id="8" dur="1" fill="hold">
                                          <p:stCondLst>
                                            <p:cond delay="0"/>
                                          </p:stCondLst>
                                        </p:cTn>
                                        <p:tgtEl>
                                          <p:spTgt spid="9">
                                            <p:txEl>
                                              <p:pRg st="1" end="1"/>
                                            </p:txEl>
                                          </p:spTgt>
                                        </p:tgtEl>
                                        <p:attrNameLst>
                                          <p:attrName>style.visibility</p:attrName>
                                        </p:attrNameLst>
                                      </p:cBhvr>
                                      <p:to>
                                        <p:strVal val="visible"/>
                                      </p:to>
                                    </p:set>
                                  </p:childTnLst>
                                </p:cTn>
                              </p:par>
                              <p:par>
                                <p:cTn id="9" presetID="1" presetClass="entr" fill="hold" nodeType="withEffect">
                                  <p:stCondLst>
                                    <p:cond delay="0"/>
                                  </p:stCondLst>
                                  <p:childTnLst>
                                    <p:set>
                                      <p:cBhvr>
                                        <p:cTn id="10" dur="1" fill="hold">
                                          <p:stCondLst>
                                            <p:cond delay="0"/>
                                          </p:stCondLst>
                                        </p:cTn>
                                        <p:tgtEl>
                                          <p:spTgt spid="9">
                                            <p:txEl>
                                              <p:pRg st="2" end="2"/>
                                            </p:txEl>
                                          </p:spTgt>
                                        </p:tgtEl>
                                        <p:attrNameLst>
                                          <p:attrName>style.visibility</p:attrName>
                                        </p:attrNameLst>
                                      </p:cBhvr>
                                      <p:to>
                                        <p:strVal val="visible"/>
                                      </p:to>
                                    </p:set>
                                  </p:childTnLst>
                                </p:cTn>
                              </p:par>
                              <p:par>
                                <p:cTn id="11" presetID="1" presetClass="entr" fill="hold" nodeType="withEffect">
                                  <p:stCondLst>
                                    <p:cond delay="0"/>
                                  </p:stCondLst>
                                  <p:childTnLst>
                                    <p:set>
                                      <p:cBhvr>
                                        <p:cTn id="12" dur="1" fill="hold">
                                          <p:stCondLst>
                                            <p:cond delay="0"/>
                                          </p:stCondLst>
                                        </p:cTn>
                                        <p:tgtEl>
                                          <p:spTgt spid="9">
                                            <p:txEl>
                                              <p:pRg st="3" end="3"/>
                                            </p:txEl>
                                          </p:spTgt>
                                        </p:tgtEl>
                                        <p:attrNameLst>
                                          <p:attrName>style.visibility</p:attrName>
                                        </p:attrNameLst>
                                      </p:cBhvr>
                                      <p:to>
                                        <p:strVal val="visible"/>
                                      </p:to>
                                    </p:set>
                                  </p:childTnLst>
                                </p:cTn>
                              </p:par>
                              <p:par>
                                <p:cTn id="13" presetID="1" presetClass="entr" fill="hold" nodeType="withEffect">
                                  <p:stCondLst>
                                    <p:cond delay="0"/>
                                  </p:stCondLst>
                                  <p:childTnLst>
                                    <p:set>
                                      <p:cBhvr>
                                        <p:cTn id="14" dur="1" fill="hold">
                                          <p:stCondLst>
                                            <p:cond delay="0"/>
                                          </p:stCondLst>
                                        </p:cTn>
                                        <p:tgtEl>
                                          <p:spTgt spid="9">
                                            <p:txEl>
                                              <p:pRg st="4" end="4"/>
                                            </p:txEl>
                                          </p:spTgt>
                                        </p:tgtEl>
                                        <p:attrNameLst>
                                          <p:attrName>style.visibility</p:attrName>
                                        </p:attrNameLst>
                                      </p:cBhvr>
                                      <p:to>
                                        <p:strVal val="visible"/>
                                      </p:to>
                                    </p:set>
                                  </p:childTnLst>
                                </p:cTn>
                              </p:par>
                              <p:par>
                                <p:cTn id="15" presetID="1" presetClass="entr" fill="hold" nodeType="withEffect">
                                  <p:stCondLst>
                                    <p:cond delay="0"/>
                                  </p:stCondLst>
                                  <p:childTnLst>
                                    <p:set>
                                      <p:cBhvr>
                                        <p:cTn id="16" dur="1" fill="hold">
                                          <p:stCondLst>
                                            <p:cond delay="0"/>
                                          </p:stCondLst>
                                        </p:cTn>
                                        <p:tgtEl>
                                          <p:spTgt spid="9">
                                            <p:txEl>
                                              <p:pRg st="5" end="5"/>
                                            </p:txEl>
                                          </p:spTgt>
                                        </p:tgtEl>
                                        <p:attrNameLst>
                                          <p:attrName>style.visibility</p:attrName>
                                        </p:attrNameLst>
                                      </p:cBhvr>
                                      <p:to>
                                        <p:strVal val="visible"/>
                                      </p:to>
                                    </p:set>
                                  </p:childTnLst>
                                </p:cTn>
                              </p:par>
                              <p:par>
                                <p:cTn id="17" presetID="1" presetClass="entr" fill="hold" nodeType="withEffect">
                                  <p:stCondLst>
                                    <p:cond delay="0"/>
                                  </p:stCondLst>
                                  <p:childTnLst>
                                    <p:set>
                                      <p:cBhvr>
                                        <p:cTn id="18" dur="1" fill="hold">
                                          <p:stCondLst>
                                            <p:cond delay="0"/>
                                          </p:stCondLst>
                                        </p:cTn>
                                        <p:tgtEl>
                                          <p:spTgt spid="9">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 name="PlaceHolder 1"/>
          <p:cNvSpPr>
            <a:spLocks noGrp="1"/>
          </p:cNvSpPr>
          <p:nvPr>
            <p:ph type="title"/>
          </p:nvPr>
        </p:nvSpPr>
        <p:spPr>
          <a:xfrm>
            <a:off x="672120" y="0"/>
            <a:ext cx="7886520" cy="993960"/>
          </a:xfrm>
          <a:prstGeom prst="rect">
            <a:avLst/>
          </a:prstGeom>
          <a:noFill/>
          <a:ln w="0">
            <a:noFill/>
          </a:ln>
        </p:spPr>
        <p:txBody>
          <a:bodyPr lIns="68400" tIns="34200" rIns="68400" bIns="34200" anchor="ctr">
            <a:noAutofit/>
          </a:bodyPr>
          <a:lstStyle/>
          <a:p>
            <a:pPr defTabSz="685800">
              <a:lnSpc>
                <a:spcPct val="90000"/>
              </a:lnSpc>
              <a:spcBef>
                <a:spcPts val="751"/>
              </a:spcBef>
              <a:buSzPct val="100017"/>
            </a:pPr>
            <a:r>
              <a:rPr lang="nl-NL" sz="3600" spc="-1" dirty="0">
                <a:latin typeface="Trebuchet MS"/>
              </a:rPr>
              <a:t>Mislukte updates</a:t>
            </a:r>
          </a:p>
        </p:txBody>
      </p:sp>
      <p:sp>
        <p:nvSpPr>
          <p:cNvPr id="85" name="PlaceHolder 2"/>
          <p:cNvSpPr>
            <a:spLocks noGrp="1"/>
          </p:cNvSpPr>
          <p:nvPr>
            <p:ph/>
          </p:nvPr>
        </p:nvSpPr>
        <p:spPr>
          <a:xfrm>
            <a:off x="672120" y="1215023"/>
            <a:ext cx="4452539" cy="2110981"/>
          </a:xfrm>
          <a:prstGeom prst="rect">
            <a:avLst/>
          </a:prstGeom>
          <a:noFill/>
          <a:ln w="0">
            <a:noFill/>
          </a:ln>
        </p:spPr>
        <p:txBody>
          <a:bodyPr lIns="68400" tIns="34200" rIns="68400" bIns="34200" anchor="t">
            <a:noAutofit/>
          </a:bodyPr>
          <a:lstStyle/>
          <a:p>
            <a:pPr marL="324000" indent="-336960" defTabSz="685800">
              <a:lnSpc>
                <a:spcPct val="90000"/>
              </a:lnSpc>
              <a:spcBef>
                <a:spcPts val="751"/>
              </a:spcBef>
              <a:buNone/>
              <a:tabLst>
                <a:tab pos="0" algn="l"/>
              </a:tabLst>
            </a:pPr>
            <a:r>
              <a:rPr lang="nl-NL" sz="2000" spc="-1" dirty="0">
                <a:solidFill>
                  <a:schemeClr val="dk1"/>
                </a:solidFill>
                <a:latin typeface="Trebuchet MS"/>
              </a:rPr>
              <a:t>Problemen oplossen door</a:t>
            </a:r>
            <a:r>
              <a:rPr lang="nl-NL" sz="2000" b="0" strike="noStrike" spc="-1" dirty="0">
                <a:solidFill>
                  <a:schemeClr val="dk1"/>
                </a:solidFill>
                <a:latin typeface="Trebuchet MS"/>
              </a:rPr>
              <a:t>:</a:t>
            </a:r>
          </a:p>
          <a:p>
            <a:pPr marL="324000" indent="-336960" defTabSz="685800">
              <a:spcBef>
                <a:spcPts val="751"/>
              </a:spcBef>
              <a:buSzPct val="100000"/>
              <a:buBlip>
                <a:blip r:embed="rId3"/>
              </a:buBlip>
              <a:tabLst>
                <a:tab pos="0" algn="l"/>
              </a:tabLst>
            </a:pPr>
            <a:r>
              <a:rPr lang="nl-NL" sz="2000" dirty="0">
                <a:latin typeface="Verdana" panose="020B0604030504040204" pitchFamily="34" charset="0"/>
                <a:ea typeface="Calibri" panose="020F0502020204030204" pitchFamily="34" charset="0"/>
                <a:cs typeface="Times New Roman" panose="02020603050405020304" pitchFamily="18" charset="0"/>
              </a:rPr>
              <a:t>Updates opnieuw downloaden en instaleren.</a:t>
            </a:r>
            <a:endParaRPr lang="nl-NL" sz="2000" b="0" strike="noStrike" spc="-1" dirty="0">
              <a:solidFill>
                <a:schemeClr val="dk1"/>
              </a:solidFill>
              <a:latin typeface="Trebuchet MS"/>
            </a:endParaRPr>
          </a:p>
          <a:p>
            <a:pPr marL="324000" indent="-336960" defTabSz="685800">
              <a:spcBef>
                <a:spcPts val="751"/>
              </a:spcBef>
              <a:buSzPct val="100000"/>
              <a:buBlip>
                <a:blip r:embed="rId3"/>
              </a:buBlip>
              <a:tabLst>
                <a:tab pos="0" algn="l"/>
              </a:tabLst>
            </a:pPr>
            <a:r>
              <a:rPr lang="nl-NL" sz="2000" dirty="0">
                <a:latin typeface="Verdana" panose="020B0604030504040204" pitchFamily="34" charset="0"/>
                <a:ea typeface="Calibri" panose="020F0502020204030204" pitchFamily="34" charset="0"/>
                <a:cs typeface="Times New Roman" panose="02020603050405020304" pitchFamily="18" charset="0"/>
              </a:rPr>
              <a:t>Updates ongedaan maken</a:t>
            </a:r>
            <a:endParaRPr lang="nl-NL" sz="2000" spc="-1" dirty="0">
              <a:solidFill>
                <a:schemeClr val="dk1"/>
              </a:solidFill>
              <a:latin typeface="Trebuchet MS"/>
            </a:endParaRPr>
          </a:p>
          <a:p>
            <a:pPr marL="324000" indent="-336960" defTabSz="685800">
              <a:spcBef>
                <a:spcPts val="751"/>
              </a:spcBef>
              <a:buSzPct val="100000"/>
              <a:buBlip>
                <a:blip r:embed="rId3"/>
              </a:buBlip>
              <a:tabLst>
                <a:tab pos="0" algn="l"/>
              </a:tabLst>
            </a:pPr>
            <a:r>
              <a:rPr lang="nl-NL" sz="2000" dirty="0">
                <a:latin typeface="Verdana" panose="020B0604030504040204" pitchFamily="34" charset="0"/>
                <a:ea typeface="Calibri" panose="020F0502020204030204" pitchFamily="34" charset="0"/>
                <a:cs typeface="Times New Roman" panose="02020603050405020304" pitchFamily="18" charset="0"/>
              </a:rPr>
              <a:t>Windows de problemen laten oplossen.</a:t>
            </a:r>
            <a:endParaRPr lang="nl-NL" sz="2000" b="0" strike="noStrike" spc="-1" dirty="0">
              <a:solidFill>
                <a:schemeClr val="dk1"/>
              </a:solidFill>
              <a:latin typeface="Trebuchet MS"/>
            </a:endParaRPr>
          </a:p>
        </p:txBody>
      </p:sp>
      <p:sp>
        <p:nvSpPr>
          <p:cNvPr id="2" name="Tekstvak 1">
            <a:extLst>
              <a:ext uri="{FF2B5EF4-FFF2-40B4-BE49-F238E27FC236}">
                <a16:creationId xmlns:a16="http://schemas.microsoft.com/office/drawing/2014/main" id="{BAA247FF-D75A-437C-965E-BA2746741239}"/>
              </a:ext>
            </a:extLst>
          </p:cNvPr>
          <p:cNvSpPr txBox="1"/>
          <p:nvPr/>
        </p:nvSpPr>
        <p:spPr>
          <a:xfrm>
            <a:off x="236733" y="4544462"/>
            <a:ext cx="293260" cy="369332"/>
          </a:xfrm>
          <a:prstGeom prst="rect">
            <a:avLst/>
          </a:prstGeom>
          <a:noFill/>
        </p:spPr>
        <p:txBody>
          <a:bodyPr wrap="square" rtlCol="0">
            <a:spAutoFit/>
          </a:bodyPr>
          <a:lstStyle/>
          <a:p>
            <a:r>
              <a:rPr lang="nl-NL" dirty="0"/>
              <a:t>8</a:t>
            </a:r>
          </a:p>
        </p:txBody>
      </p:sp>
      <p:pic>
        <p:nvPicPr>
          <p:cNvPr id="6" name="Afbeelding 5">
            <a:extLst>
              <a:ext uri="{FF2B5EF4-FFF2-40B4-BE49-F238E27FC236}">
                <a16:creationId xmlns:a16="http://schemas.microsoft.com/office/drawing/2014/main" id="{F9D18C97-1CD3-4C54-9EAE-4CFE789635B9}"/>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42925" y="4713750"/>
            <a:ext cx="1871663" cy="335769"/>
          </a:xfrm>
          <a:prstGeom prst="rect">
            <a:avLst/>
          </a:prstGeom>
        </p:spPr>
      </p:pic>
      <p:pic>
        <p:nvPicPr>
          <p:cNvPr id="4" name="Afbeelding 3">
            <a:extLst>
              <a:ext uri="{FF2B5EF4-FFF2-40B4-BE49-F238E27FC236}">
                <a16:creationId xmlns:a16="http://schemas.microsoft.com/office/drawing/2014/main" id="{D955B882-494C-479D-8C2D-FB9ACF47D8EB}"/>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215095" y="180870"/>
            <a:ext cx="3794810" cy="2948713"/>
          </a:xfrm>
          <a:prstGeom prst="rect">
            <a:avLst/>
          </a:prstGeom>
        </p:spPr>
      </p:pic>
      <p:pic>
        <p:nvPicPr>
          <p:cNvPr id="7" name="Afbeelding 6">
            <a:extLst>
              <a:ext uri="{FF2B5EF4-FFF2-40B4-BE49-F238E27FC236}">
                <a16:creationId xmlns:a16="http://schemas.microsoft.com/office/drawing/2014/main" id="{F436AF9C-0AAC-4E39-927F-3EFD7F1B88EA}"/>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698785" y="2129180"/>
            <a:ext cx="2401556" cy="2920339"/>
          </a:xfrm>
          <a:prstGeom prst="rect">
            <a:avLst/>
          </a:prstGeom>
        </p:spPr>
      </p:pic>
    </p:spTree>
    <p:extLst>
      <p:ext uri="{BB962C8B-B14F-4D97-AF65-F5344CB8AC3E}">
        <p14:creationId xmlns:p14="http://schemas.microsoft.com/office/powerpoint/2010/main" val="118006558"/>
      </p:ext>
    </p:extLst>
  </p:cSld>
  <p:clrMapOvr>
    <a:masterClrMapping/>
  </p:clrMapOvr>
  <p:timing>
    <p:tnLst>
      <p:par>
        <p:cTn id="1" dur="indefinite" restart="never" nodeType="tmRoot">
          <p:childTnLst>
            <p:seq>
              <p:cTn id="2" dur="indefinite" nodeType="mainSeq">
                <p:childTnLst>
                  <p:par>
                    <p:cTn id="3" fill="hold">
                      <p:stCondLst>
                        <p:cond delay="0"/>
                      </p:stCondLst>
                      <p:childTnLst>
                        <p:par>
                          <p:cTn id="4" fill="hold">
                            <p:stCondLst>
                              <p:cond delay="0"/>
                            </p:stCondLst>
                            <p:childTnLst>
                              <p:par>
                                <p:cTn id="5" presetID="1" presetClass="entr" fill="hold" nodeType="withEffect">
                                  <p:stCondLst>
                                    <p:cond delay="0"/>
                                  </p:stCondLst>
                                  <p:childTnLst>
                                    <p:set>
                                      <p:cBhvr>
                                        <p:cTn id="6" dur="1" fill="hold">
                                          <p:stCondLst>
                                            <p:cond delay="0"/>
                                          </p:stCondLst>
                                        </p:cTn>
                                        <p:tgtEl>
                                          <p:spTgt spid="85">
                                            <p:txEl>
                                              <p:pRg st="0" end="0"/>
                                            </p:txEl>
                                          </p:spTgt>
                                        </p:tgtEl>
                                        <p:attrNameLst>
                                          <p:attrName>style.visibility</p:attrName>
                                        </p:attrNameLst>
                                      </p:cBhvr>
                                      <p:to>
                                        <p:strVal val="visible"/>
                                      </p:to>
                                    </p:set>
                                  </p:childTnLst>
                                </p:cTn>
                              </p:par>
                              <p:par>
                                <p:cTn id="7" presetID="1" presetClass="entr" fill="hold" nodeType="withEffect">
                                  <p:stCondLst>
                                    <p:cond delay="0"/>
                                  </p:stCondLst>
                                  <p:childTnLst>
                                    <p:set>
                                      <p:cBhvr>
                                        <p:cTn id="8" dur="1" fill="hold">
                                          <p:stCondLst>
                                            <p:cond delay="0"/>
                                          </p:stCondLst>
                                        </p:cTn>
                                        <p:tgtEl>
                                          <p:spTgt spid="85">
                                            <p:txEl>
                                              <p:pRg st="1" end="1"/>
                                            </p:txEl>
                                          </p:spTgt>
                                        </p:tgtEl>
                                        <p:attrNameLst>
                                          <p:attrName>style.visibility</p:attrName>
                                        </p:attrNameLst>
                                      </p:cBhvr>
                                      <p:to>
                                        <p:strVal val="visible"/>
                                      </p:to>
                                    </p:set>
                                  </p:childTnLst>
                                </p:cTn>
                              </p:par>
                              <p:par>
                                <p:cTn id="9" presetID="1" presetClass="entr" fill="hold" nodeType="withEffect">
                                  <p:stCondLst>
                                    <p:cond delay="0"/>
                                  </p:stCondLst>
                                  <p:childTnLst>
                                    <p:set>
                                      <p:cBhvr>
                                        <p:cTn id="10" dur="1" fill="hold">
                                          <p:stCondLst>
                                            <p:cond delay="0"/>
                                          </p:stCondLst>
                                        </p:cTn>
                                        <p:tgtEl>
                                          <p:spTgt spid="85">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 name="PlaceHolder 1"/>
          <p:cNvSpPr>
            <a:spLocks noGrp="1"/>
          </p:cNvSpPr>
          <p:nvPr>
            <p:ph type="title"/>
          </p:nvPr>
        </p:nvSpPr>
        <p:spPr>
          <a:xfrm>
            <a:off x="542924" y="144860"/>
            <a:ext cx="8220749" cy="612139"/>
          </a:xfrm>
          <a:prstGeom prst="rect">
            <a:avLst/>
          </a:prstGeom>
          <a:noFill/>
          <a:ln w="0">
            <a:noFill/>
          </a:ln>
        </p:spPr>
        <p:txBody>
          <a:bodyPr lIns="68400" tIns="34200" rIns="68400" bIns="34200" anchor="ctr">
            <a:noAutofit/>
          </a:bodyPr>
          <a:lstStyle/>
          <a:p>
            <a:pPr defTabSz="685800">
              <a:lnSpc>
                <a:spcPct val="90000"/>
              </a:lnSpc>
              <a:spcBef>
                <a:spcPts val="751"/>
              </a:spcBef>
              <a:buSzPct val="100017"/>
            </a:pPr>
            <a:r>
              <a:rPr lang="nl-NL" sz="2800" b="0" strike="noStrike" spc="-1" dirty="0">
                <a:latin typeface="Trebuchet MS"/>
              </a:rPr>
              <a:t>Beeldscherm</a:t>
            </a:r>
          </a:p>
        </p:txBody>
      </p:sp>
      <p:sp>
        <p:nvSpPr>
          <p:cNvPr id="2" name="Tekstvak 1">
            <a:extLst>
              <a:ext uri="{FF2B5EF4-FFF2-40B4-BE49-F238E27FC236}">
                <a16:creationId xmlns:a16="http://schemas.microsoft.com/office/drawing/2014/main" id="{2A2DC1DF-5128-411C-BEC9-99F5E8A29F00}"/>
              </a:ext>
            </a:extLst>
          </p:cNvPr>
          <p:cNvSpPr txBox="1"/>
          <p:nvPr/>
        </p:nvSpPr>
        <p:spPr>
          <a:xfrm>
            <a:off x="157162" y="4512302"/>
            <a:ext cx="310320" cy="369332"/>
          </a:xfrm>
          <a:prstGeom prst="rect">
            <a:avLst/>
          </a:prstGeom>
          <a:noFill/>
        </p:spPr>
        <p:txBody>
          <a:bodyPr wrap="square" rtlCol="0">
            <a:spAutoFit/>
          </a:bodyPr>
          <a:lstStyle/>
          <a:p>
            <a:r>
              <a:rPr lang="nl-NL" dirty="0"/>
              <a:t>9</a:t>
            </a:r>
          </a:p>
        </p:txBody>
      </p:sp>
      <p:pic>
        <p:nvPicPr>
          <p:cNvPr id="8" name="Afbeelding 7">
            <a:extLst>
              <a:ext uri="{FF2B5EF4-FFF2-40B4-BE49-F238E27FC236}">
                <a16:creationId xmlns:a16="http://schemas.microsoft.com/office/drawing/2014/main" id="{42A78DC0-B820-4478-87D4-908B424315E6}"/>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42925" y="4713750"/>
            <a:ext cx="1871663" cy="335769"/>
          </a:xfrm>
          <a:prstGeom prst="rect">
            <a:avLst/>
          </a:prstGeom>
        </p:spPr>
      </p:pic>
      <p:sp>
        <p:nvSpPr>
          <p:cNvPr id="9" name="PlaceHolder 2">
            <a:extLst>
              <a:ext uri="{FF2B5EF4-FFF2-40B4-BE49-F238E27FC236}">
                <a16:creationId xmlns:a16="http://schemas.microsoft.com/office/drawing/2014/main" id="{A4018205-C208-4A8F-92FF-D2773C7E0E0D}"/>
              </a:ext>
            </a:extLst>
          </p:cNvPr>
          <p:cNvSpPr>
            <a:spLocks noGrp="1"/>
          </p:cNvSpPr>
          <p:nvPr>
            <p:ph/>
          </p:nvPr>
        </p:nvSpPr>
        <p:spPr>
          <a:xfrm>
            <a:off x="542924" y="830057"/>
            <a:ext cx="4506869" cy="2930746"/>
          </a:xfrm>
          <a:prstGeom prst="rect">
            <a:avLst/>
          </a:prstGeom>
          <a:noFill/>
          <a:ln w="0">
            <a:noFill/>
          </a:ln>
        </p:spPr>
        <p:txBody>
          <a:bodyPr lIns="68400" tIns="34200" rIns="68400" bIns="34200" anchor="t">
            <a:noAutofit/>
          </a:bodyPr>
          <a:lstStyle/>
          <a:p>
            <a:pPr marL="324000" indent="-336960" defTabSz="685800">
              <a:lnSpc>
                <a:spcPct val="90000"/>
              </a:lnSpc>
              <a:spcBef>
                <a:spcPts val="751"/>
              </a:spcBef>
              <a:buNone/>
              <a:tabLst>
                <a:tab pos="0" algn="l"/>
              </a:tabLst>
            </a:pPr>
            <a:r>
              <a:rPr lang="nl-NL" sz="2000" spc="-1" dirty="0">
                <a:solidFill>
                  <a:schemeClr val="dk1"/>
                </a:solidFill>
                <a:latin typeface="Trebuchet MS"/>
              </a:rPr>
              <a:t>Mogelijke stappen:</a:t>
            </a:r>
          </a:p>
          <a:p>
            <a:pPr marL="324000" indent="-336960" defTabSz="685800">
              <a:spcBef>
                <a:spcPts val="751"/>
              </a:spcBef>
              <a:buSzPct val="100000"/>
              <a:buBlip>
                <a:blip r:embed="rId4"/>
              </a:buBlip>
              <a:tabLst>
                <a:tab pos="0" algn="l"/>
              </a:tabLst>
            </a:pPr>
            <a:r>
              <a:rPr lang="nl-NL" sz="2000" kern="100" dirty="0">
                <a:latin typeface="Aptos"/>
                <a:ea typeface="Aptos"/>
                <a:cs typeface="Times New Roman" panose="02020603050405020304" pitchFamily="18" charset="0"/>
              </a:rPr>
              <a:t>Kabels goed aangesloten</a:t>
            </a:r>
            <a:endParaRPr lang="nl-NL" sz="2000" spc="-1" dirty="0">
              <a:solidFill>
                <a:schemeClr val="dk1"/>
              </a:solidFill>
              <a:latin typeface="Trebuchet MS"/>
            </a:endParaRPr>
          </a:p>
          <a:p>
            <a:pPr marL="324000" indent="-336960" defTabSz="685800">
              <a:spcBef>
                <a:spcPts val="751"/>
              </a:spcBef>
              <a:buSzPct val="100000"/>
              <a:buBlip>
                <a:blip r:embed="rId4"/>
              </a:buBlip>
              <a:tabLst>
                <a:tab pos="0" algn="l"/>
              </a:tabLst>
            </a:pPr>
            <a:r>
              <a:rPr lang="nl-NL" sz="2000" kern="100" dirty="0">
                <a:latin typeface="Aptos"/>
                <a:ea typeface="Aptos"/>
                <a:cs typeface="Times New Roman" panose="02020603050405020304" pitchFamily="18" charset="0"/>
              </a:rPr>
              <a:t>helderheid</a:t>
            </a:r>
            <a:r>
              <a:rPr lang="nl-NL" sz="2000" spc="-1" dirty="0">
                <a:solidFill>
                  <a:schemeClr val="dk1"/>
                </a:solidFill>
                <a:latin typeface="Trebuchet MS"/>
              </a:rPr>
              <a:t>.</a:t>
            </a:r>
          </a:p>
          <a:p>
            <a:pPr marL="324000" indent="-336960" defTabSz="685800">
              <a:spcBef>
                <a:spcPts val="751"/>
              </a:spcBef>
              <a:buSzPct val="100000"/>
              <a:buBlip>
                <a:blip r:embed="rId4"/>
              </a:buBlip>
              <a:tabLst>
                <a:tab pos="0" algn="l"/>
              </a:tabLst>
            </a:pPr>
            <a:r>
              <a:rPr lang="nl-NL" sz="2000" kern="100" dirty="0">
                <a:latin typeface="Aptos"/>
                <a:ea typeface="Aptos"/>
                <a:cs typeface="Times New Roman" panose="02020603050405020304" pitchFamily="18" charset="0"/>
              </a:rPr>
              <a:t>Omgeschakeld naar externe monitor</a:t>
            </a:r>
          </a:p>
          <a:p>
            <a:pPr marL="324000" indent="-336960" defTabSz="685800">
              <a:spcBef>
                <a:spcPts val="751"/>
              </a:spcBef>
              <a:buSzPct val="100000"/>
              <a:buBlip>
                <a:blip r:embed="rId4"/>
              </a:buBlip>
              <a:tabLst>
                <a:tab pos="0" algn="l"/>
              </a:tabLst>
            </a:pPr>
            <a:r>
              <a:rPr lang="nl-NL" sz="2000" kern="100" dirty="0">
                <a:latin typeface="Aptos"/>
                <a:ea typeface="Aptos"/>
                <a:cs typeface="Times New Roman" panose="02020603050405020304" pitchFamily="18" charset="0"/>
              </a:rPr>
              <a:t>Probeer een andere monitor.</a:t>
            </a:r>
          </a:p>
          <a:p>
            <a:pPr marL="324000" indent="-336960" defTabSz="685800">
              <a:spcBef>
                <a:spcPts val="751"/>
              </a:spcBef>
              <a:buSzPct val="100000"/>
              <a:buBlip>
                <a:blip r:embed="rId4"/>
              </a:buBlip>
              <a:tabLst>
                <a:tab pos="0" algn="l"/>
              </a:tabLst>
            </a:pPr>
            <a:r>
              <a:rPr lang="nl-NL" sz="2000" kern="100" dirty="0">
                <a:latin typeface="Aptos"/>
                <a:ea typeface="Aptos"/>
                <a:cs typeface="Times New Roman" panose="02020603050405020304" pitchFamily="18" charset="0"/>
              </a:rPr>
              <a:t>Controleer instellingen van resolutie en schaal.</a:t>
            </a:r>
          </a:p>
          <a:p>
            <a:pPr marL="324000" indent="-336960" defTabSz="685800">
              <a:spcBef>
                <a:spcPts val="751"/>
              </a:spcBef>
              <a:buSzPct val="100000"/>
              <a:buBlip>
                <a:blip r:embed="rId4"/>
              </a:buBlip>
              <a:tabLst>
                <a:tab pos="0" algn="l"/>
              </a:tabLst>
            </a:pPr>
            <a:r>
              <a:rPr lang="nl-NL" sz="2000" kern="100" dirty="0">
                <a:latin typeface="Aptos"/>
                <a:ea typeface="Aptos"/>
                <a:cs typeface="Times New Roman" panose="02020603050405020304" pitchFamily="18" charset="0"/>
              </a:rPr>
              <a:t>Beeldscherm of grafische kaart</a:t>
            </a:r>
          </a:p>
          <a:p>
            <a:pPr defTabSz="685800">
              <a:spcBef>
                <a:spcPts val="751"/>
              </a:spcBef>
              <a:buSzPct val="100000"/>
              <a:tabLst>
                <a:tab pos="0" algn="l"/>
              </a:tabLst>
            </a:pPr>
            <a:endParaRPr lang="nl-NL" sz="2000" kern="100" spc="-1" dirty="0">
              <a:solidFill>
                <a:schemeClr val="dk1"/>
              </a:solidFill>
              <a:latin typeface="Aptos"/>
              <a:cs typeface="Times New Roman" panose="02020603050405020304" pitchFamily="18" charset="0"/>
            </a:endParaRPr>
          </a:p>
          <a:p>
            <a:pPr defTabSz="685800">
              <a:spcBef>
                <a:spcPts val="751"/>
              </a:spcBef>
              <a:buSzPct val="100000"/>
              <a:tabLst>
                <a:tab pos="0" algn="l"/>
              </a:tabLst>
            </a:pPr>
            <a:endParaRPr lang="nl-NL" sz="2000" kern="100" spc="-1" dirty="0">
              <a:solidFill>
                <a:schemeClr val="dk1"/>
              </a:solidFill>
              <a:latin typeface="Aptos"/>
              <a:cs typeface="Times New Roman" panose="02020603050405020304" pitchFamily="18" charset="0"/>
            </a:endParaRPr>
          </a:p>
          <a:p>
            <a:pPr defTabSz="685800">
              <a:spcBef>
                <a:spcPts val="751"/>
              </a:spcBef>
              <a:buSzPct val="100000"/>
              <a:tabLst>
                <a:tab pos="0" algn="l"/>
              </a:tabLst>
            </a:pPr>
            <a:endParaRPr lang="nl-NL" sz="2000" kern="100" spc="-1" dirty="0">
              <a:solidFill>
                <a:schemeClr val="dk1"/>
              </a:solidFill>
              <a:latin typeface="Aptos"/>
              <a:cs typeface="Times New Roman" panose="02020603050405020304" pitchFamily="18" charset="0"/>
            </a:endParaRPr>
          </a:p>
          <a:p>
            <a:pPr marL="324000" indent="-336960" defTabSz="685800">
              <a:spcBef>
                <a:spcPts val="751"/>
              </a:spcBef>
              <a:buSzPct val="100000"/>
              <a:buBlip>
                <a:blip r:embed="rId4"/>
              </a:buBlip>
              <a:tabLst>
                <a:tab pos="0" algn="l"/>
              </a:tabLst>
            </a:pPr>
            <a:endParaRPr lang="nl-NL" sz="2000" spc="-1" dirty="0">
              <a:solidFill>
                <a:schemeClr val="dk1"/>
              </a:solidFill>
              <a:latin typeface="Trebuchet MS"/>
            </a:endParaRPr>
          </a:p>
          <a:p>
            <a:pPr marL="324000" indent="-336960" defTabSz="685800">
              <a:spcBef>
                <a:spcPts val="751"/>
              </a:spcBef>
              <a:buSzPct val="100000"/>
              <a:buBlip>
                <a:blip r:embed="rId4"/>
              </a:buBlip>
              <a:tabLst>
                <a:tab pos="0" algn="l"/>
              </a:tabLst>
            </a:pPr>
            <a:endParaRPr lang="nl-NL" sz="2000" spc="-1" dirty="0">
              <a:solidFill>
                <a:schemeClr val="dk1"/>
              </a:solidFill>
              <a:latin typeface="Trebuchet MS"/>
            </a:endParaRPr>
          </a:p>
          <a:p>
            <a:pPr marL="324000" indent="-336960" defTabSz="685800">
              <a:spcBef>
                <a:spcPts val="751"/>
              </a:spcBef>
              <a:buSzPct val="100000"/>
              <a:buBlip>
                <a:blip r:embed="rId4"/>
              </a:buBlip>
              <a:tabLst>
                <a:tab pos="0" algn="l"/>
              </a:tabLst>
            </a:pPr>
            <a:endParaRPr lang="nl-NL" sz="2000" spc="-1" dirty="0">
              <a:solidFill>
                <a:schemeClr val="dk1"/>
              </a:solidFill>
              <a:latin typeface="Trebuchet MS"/>
            </a:endParaRPr>
          </a:p>
          <a:p>
            <a:pPr marL="324000" indent="-336960" defTabSz="685800">
              <a:lnSpc>
                <a:spcPct val="90000"/>
              </a:lnSpc>
              <a:spcBef>
                <a:spcPts val="751"/>
              </a:spcBef>
              <a:buSzPct val="100000"/>
              <a:buBlip>
                <a:blip r:embed="rId4"/>
              </a:buBlip>
              <a:tabLst>
                <a:tab pos="0" algn="l"/>
              </a:tabLst>
            </a:pPr>
            <a:endParaRPr lang="nl-NL" sz="2000" b="0" strike="noStrike" spc="-1" dirty="0">
              <a:solidFill>
                <a:schemeClr val="dk1"/>
              </a:solidFill>
              <a:latin typeface="Trebuchet MS"/>
            </a:endParaRPr>
          </a:p>
        </p:txBody>
      </p:sp>
      <p:pic>
        <p:nvPicPr>
          <p:cNvPr id="4" name="Afbeelding 3">
            <a:extLst>
              <a:ext uri="{FF2B5EF4-FFF2-40B4-BE49-F238E27FC236}">
                <a16:creationId xmlns:a16="http://schemas.microsoft.com/office/drawing/2014/main" id="{FFE811FB-3834-4378-ADBA-96507355E9B3}"/>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938447" y="144859"/>
            <a:ext cx="2048391" cy="2298057"/>
          </a:xfrm>
          <a:prstGeom prst="rect">
            <a:avLst/>
          </a:prstGeom>
        </p:spPr>
      </p:pic>
      <p:pic>
        <p:nvPicPr>
          <p:cNvPr id="10" name="Afbeelding 9">
            <a:extLst>
              <a:ext uri="{FF2B5EF4-FFF2-40B4-BE49-F238E27FC236}">
                <a16:creationId xmlns:a16="http://schemas.microsoft.com/office/drawing/2014/main" id="{BAC97407-D59D-40E2-B237-DBD239094EFA}"/>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4922987" y="2700584"/>
            <a:ext cx="4063851" cy="2142000"/>
          </a:xfrm>
          <a:prstGeom prst="rect">
            <a:avLst/>
          </a:prstGeom>
        </p:spPr>
      </p:pic>
    </p:spTree>
    <p:extLst>
      <p:ext uri="{BB962C8B-B14F-4D97-AF65-F5344CB8AC3E}">
        <p14:creationId xmlns:p14="http://schemas.microsoft.com/office/powerpoint/2010/main" val="4255902812"/>
      </p:ext>
    </p:extLst>
  </p:cSld>
  <p:clrMapOvr>
    <a:masterClrMapping/>
  </p:clrMapOvr>
  <p:timing>
    <p:tnLst>
      <p:par>
        <p:cTn id="1" dur="indefinite" restart="never" nodeType="tmRoot">
          <p:childTnLst>
            <p:seq>
              <p:cTn id="2" dur="indefinite" nodeType="mainSeq">
                <p:childTnLst>
                  <p:par>
                    <p:cTn id="3" fill="hold">
                      <p:stCondLst>
                        <p:cond delay="0"/>
                      </p:stCondLst>
                      <p:childTnLst>
                        <p:par>
                          <p:cTn id="4" fill="hold">
                            <p:stCondLst>
                              <p:cond delay="0"/>
                            </p:stCondLst>
                            <p:childTnLst>
                              <p:par>
                                <p:cTn id="5" presetID="1" presetClass="entr" fill="hold" nodeType="with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childTnLst>
                                </p:cTn>
                              </p:par>
                              <p:par>
                                <p:cTn id="7" presetID="1" presetClass="entr" fill="hold" nodeType="withEffect">
                                  <p:stCondLst>
                                    <p:cond delay="0"/>
                                  </p:stCondLst>
                                  <p:childTnLst>
                                    <p:set>
                                      <p:cBhvr>
                                        <p:cTn id="8" dur="1" fill="hold">
                                          <p:stCondLst>
                                            <p:cond delay="0"/>
                                          </p:stCondLst>
                                        </p:cTn>
                                        <p:tgtEl>
                                          <p:spTgt spid="9">
                                            <p:txEl>
                                              <p:pRg st="1" end="1"/>
                                            </p:txEl>
                                          </p:spTgt>
                                        </p:tgtEl>
                                        <p:attrNameLst>
                                          <p:attrName>style.visibility</p:attrName>
                                        </p:attrNameLst>
                                      </p:cBhvr>
                                      <p:to>
                                        <p:strVal val="visible"/>
                                      </p:to>
                                    </p:set>
                                  </p:childTnLst>
                                </p:cTn>
                              </p:par>
                              <p:par>
                                <p:cTn id="9" presetID="1" presetClass="entr" fill="hold" nodeType="withEffect">
                                  <p:stCondLst>
                                    <p:cond delay="0"/>
                                  </p:stCondLst>
                                  <p:childTnLst>
                                    <p:set>
                                      <p:cBhvr>
                                        <p:cTn id="10" dur="1" fill="hold">
                                          <p:stCondLst>
                                            <p:cond delay="0"/>
                                          </p:stCondLst>
                                        </p:cTn>
                                        <p:tgtEl>
                                          <p:spTgt spid="9">
                                            <p:txEl>
                                              <p:pRg st="2" end="2"/>
                                            </p:txEl>
                                          </p:spTgt>
                                        </p:tgtEl>
                                        <p:attrNameLst>
                                          <p:attrName>style.visibility</p:attrName>
                                        </p:attrNameLst>
                                      </p:cBhvr>
                                      <p:to>
                                        <p:strVal val="visible"/>
                                      </p:to>
                                    </p:set>
                                  </p:childTnLst>
                                </p:cTn>
                              </p:par>
                              <p:par>
                                <p:cTn id="11" presetID="1" presetClass="entr" fill="hold" nodeType="withEffect">
                                  <p:stCondLst>
                                    <p:cond delay="0"/>
                                  </p:stCondLst>
                                  <p:childTnLst>
                                    <p:set>
                                      <p:cBhvr>
                                        <p:cTn id="12" dur="1" fill="hold">
                                          <p:stCondLst>
                                            <p:cond delay="0"/>
                                          </p:stCondLst>
                                        </p:cTn>
                                        <p:tgtEl>
                                          <p:spTgt spid="9">
                                            <p:txEl>
                                              <p:pRg st="3" end="3"/>
                                            </p:txEl>
                                          </p:spTgt>
                                        </p:tgtEl>
                                        <p:attrNameLst>
                                          <p:attrName>style.visibility</p:attrName>
                                        </p:attrNameLst>
                                      </p:cBhvr>
                                      <p:to>
                                        <p:strVal val="visible"/>
                                      </p:to>
                                    </p:set>
                                  </p:childTnLst>
                                </p:cTn>
                              </p:par>
                              <p:par>
                                <p:cTn id="13" presetID="1" presetClass="entr" fill="hold" nodeType="withEffect">
                                  <p:stCondLst>
                                    <p:cond delay="0"/>
                                  </p:stCondLst>
                                  <p:childTnLst>
                                    <p:set>
                                      <p:cBhvr>
                                        <p:cTn id="14" dur="1" fill="hold">
                                          <p:stCondLst>
                                            <p:cond delay="0"/>
                                          </p:stCondLst>
                                        </p:cTn>
                                        <p:tgtEl>
                                          <p:spTgt spid="9">
                                            <p:txEl>
                                              <p:pRg st="4" end="4"/>
                                            </p:txEl>
                                          </p:spTgt>
                                        </p:tgtEl>
                                        <p:attrNameLst>
                                          <p:attrName>style.visibility</p:attrName>
                                        </p:attrNameLst>
                                      </p:cBhvr>
                                      <p:to>
                                        <p:strVal val="visible"/>
                                      </p:to>
                                    </p:set>
                                  </p:childTnLst>
                                </p:cTn>
                              </p:par>
                              <p:par>
                                <p:cTn id="15" presetID="1" presetClass="entr" fill="hold" nodeType="withEffect">
                                  <p:stCondLst>
                                    <p:cond delay="0"/>
                                  </p:stCondLst>
                                  <p:childTnLst>
                                    <p:set>
                                      <p:cBhvr>
                                        <p:cTn id="16" dur="1" fill="hold">
                                          <p:stCondLst>
                                            <p:cond delay="0"/>
                                          </p:stCondLst>
                                        </p:cTn>
                                        <p:tgtEl>
                                          <p:spTgt spid="9">
                                            <p:txEl>
                                              <p:pRg st="5" end="5"/>
                                            </p:txEl>
                                          </p:spTgt>
                                        </p:tgtEl>
                                        <p:attrNameLst>
                                          <p:attrName>style.visibility</p:attrName>
                                        </p:attrNameLst>
                                      </p:cBhvr>
                                      <p:to>
                                        <p:strVal val="visible"/>
                                      </p:to>
                                    </p:set>
                                  </p:childTnLst>
                                </p:cTn>
                              </p:par>
                              <p:par>
                                <p:cTn id="17" presetID="1" presetClass="entr" fill="hold" nodeType="withEffect">
                                  <p:stCondLst>
                                    <p:cond delay="0"/>
                                  </p:stCondLst>
                                  <p:childTnLst>
                                    <p:set>
                                      <p:cBhvr>
                                        <p:cTn id="18" dur="1" fill="hold">
                                          <p:stCondLst>
                                            <p:cond delay="0"/>
                                          </p:stCondLst>
                                        </p:cTn>
                                        <p:tgtEl>
                                          <p:spTgt spid="9">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HCC_SR PowerPoint (16x9) v2022-01 (1)">
  <a:themeElements>
    <a:clrScheme name="Grijswaarden">
      <a:dk1>
        <a:srgbClr val="000000"/>
      </a:dk1>
      <a:lt1>
        <a:srgbClr val="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a:majorFont>
        <a:latin typeface="Calibri Light"/>
        <a:ea typeface=""/>
        <a:cs typeface=""/>
      </a:majorFont>
      <a:minorFont>
        <a:latin typeface="Calibri"/>
        <a:ea typeface=""/>
        <a:cs typeface=""/>
      </a:minorFont>
    </a:fontScheme>
    <a:fmtScheme>
      <a:fillStyleLst>
        <a:solidFill>
          <a:schemeClr val="phClr"/>
        </a:solidFill>
        <a:gradFill>
          <a:gsLst>
            <a:gs pos="0">
              <a:schemeClr val="phClr">
                <a:lumMod val="110000"/>
                <a:tint val="67000"/>
              </a:schemeClr>
            </a:gs>
            <a:gs pos="50000">
              <a:schemeClr val="phClr">
                <a:lumMod val="105000"/>
                <a:tint val="73000"/>
              </a:schemeClr>
            </a:gs>
            <a:gs pos="100000">
              <a:schemeClr val="phClr">
                <a:lumMod val="105000"/>
                <a:tint val="81000"/>
              </a:schemeClr>
            </a:gs>
          </a:gsLst>
          <a:lin ang="5400000" scaled="0"/>
          <a:tileRect/>
        </a:gradFill>
        <a:gradFill>
          <a:gsLst>
            <a:gs pos="0">
              <a:schemeClr val="phClr">
                <a:lumMod val="102000"/>
                <a:tint val="94000"/>
              </a:schemeClr>
            </a:gs>
            <a:gs pos="50000">
              <a:schemeClr val="phClr">
                <a:lumMod val="100000"/>
                <a:shade val="100000"/>
              </a:schemeClr>
            </a:gs>
            <a:gs pos="100000">
              <a:schemeClr val="phClr">
                <a:lumMod val="99000"/>
                <a:shade val="78000"/>
              </a:schemeClr>
            </a:gs>
          </a:gsLst>
          <a:lin ang="5400000" scaled="0"/>
          <a:tileRect/>
        </a:gradFill>
      </a:fillStyleLst>
      <a:lnStyleLst>
        <a:ln w="6350" cap="flat" cmpd="sng" algn="ctr">
          <a:prstDash val="solid"/>
          <a:miter lim="800000"/>
        </a:ln>
        <a:ln w="12700" cap="flat" cmpd="sng" algn="ctr">
          <a:prstDash val="solid"/>
          <a:miter lim="800000"/>
        </a:ln>
        <a:ln w="19050" cap="flat" cmpd="sng" algn="ctr">
          <a:prstDash val="solid"/>
          <a:miter lim="800000"/>
        </a:ln>
      </a:lnStyleLst>
      <a:effectStyleLst>
        <a:effectStyle>
          <a:effectLst/>
        </a:effectStyle>
        <a:effectStyle>
          <a:effectLst/>
        </a:effectStyle>
        <a:effectStyle>
          <a:effectLst/>
        </a:effectStyle>
      </a:effectStyleLst>
      <a:bgFillStyleLst>
        <a:solidFill>
          <a:schemeClr val="phClr"/>
        </a:solidFill>
        <a:solidFill>
          <a:schemeClr val="phClr">
            <a:tint val="95000"/>
          </a:schemeClr>
        </a:solidFill>
        <a:gradFill>
          <a:gsLst>
            <a:gs pos="0">
              <a:schemeClr val="phClr">
                <a:tint val="93000"/>
                <a:shade val="98000"/>
                <a:lumMod val="102000"/>
              </a:schemeClr>
            </a:gs>
            <a:gs pos="50000">
              <a:schemeClr val="phClr">
                <a:tint val="98000"/>
                <a:shade val="90000"/>
                <a:lumMod val="103000"/>
              </a:schemeClr>
            </a:gs>
            <a:gs pos="100000">
              <a:schemeClr val="phClr">
                <a:shade val="63000"/>
              </a:schemeClr>
            </a:gs>
          </a:gsLst>
          <a:lin ang="5400000" scaled="0"/>
          <a:tileRect/>
        </a:gradFill>
      </a:bgFillStyleLst>
    </a:fmtScheme>
  </a:themeElements>
  <a:objectDefaults/>
  <a:extraClrSchemeLst/>
</a:theme>
</file>

<file path=ppt/theme/theme2.xml><?xml version="1.0" encoding="utf-8"?>
<a:theme xmlns:a="http://schemas.openxmlformats.org/drawingml/2006/main" name="HCC_SR PowerPoint (16x9) v2022-01 (1)">
  <a:themeElements>
    <a:clrScheme name="Grijswaarden">
      <a:dk1>
        <a:srgbClr val="000000"/>
      </a:dk1>
      <a:lt1>
        <a:srgbClr val="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a:majorFont>
        <a:latin typeface="Calibri Light"/>
        <a:ea typeface=""/>
        <a:cs typeface=""/>
      </a:majorFont>
      <a:minorFont>
        <a:latin typeface="Calibri"/>
        <a:ea typeface=""/>
        <a:cs typeface=""/>
      </a:minorFont>
    </a:fontScheme>
    <a:fmtScheme>
      <a:fillStyleLst>
        <a:solidFill>
          <a:schemeClr val="phClr"/>
        </a:solidFill>
        <a:gradFill>
          <a:gsLst>
            <a:gs pos="0">
              <a:schemeClr val="phClr">
                <a:lumMod val="110000"/>
                <a:tint val="67000"/>
              </a:schemeClr>
            </a:gs>
            <a:gs pos="50000">
              <a:schemeClr val="phClr">
                <a:lumMod val="105000"/>
                <a:tint val="73000"/>
              </a:schemeClr>
            </a:gs>
            <a:gs pos="100000">
              <a:schemeClr val="phClr">
                <a:lumMod val="105000"/>
                <a:tint val="81000"/>
              </a:schemeClr>
            </a:gs>
          </a:gsLst>
          <a:lin ang="5400000" scaled="0"/>
          <a:tileRect/>
        </a:gradFill>
        <a:gradFill>
          <a:gsLst>
            <a:gs pos="0">
              <a:schemeClr val="phClr">
                <a:lumMod val="102000"/>
                <a:tint val="94000"/>
              </a:schemeClr>
            </a:gs>
            <a:gs pos="50000">
              <a:schemeClr val="phClr">
                <a:lumMod val="100000"/>
                <a:shade val="100000"/>
              </a:schemeClr>
            </a:gs>
            <a:gs pos="100000">
              <a:schemeClr val="phClr">
                <a:lumMod val="99000"/>
                <a:shade val="78000"/>
              </a:schemeClr>
            </a:gs>
          </a:gsLst>
          <a:lin ang="5400000" scaled="0"/>
          <a:tileRect/>
        </a:gradFill>
      </a:fillStyleLst>
      <a:lnStyleLst>
        <a:ln w="6350" cap="flat" cmpd="sng" algn="ctr">
          <a:prstDash val="solid"/>
          <a:miter lim="800000"/>
        </a:ln>
        <a:ln w="12700" cap="flat" cmpd="sng" algn="ctr">
          <a:prstDash val="solid"/>
          <a:miter lim="800000"/>
        </a:ln>
        <a:ln w="19050" cap="flat" cmpd="sng" algn="ctr">
          <a:prstDash val="solid"/>
          <a:miter lim="800000"/>
        </a:ln>
      </a:lnStyleLst>
      <a:effectStyleLst>
        <a:effectStyle>
          <a:effectLst/>
        </a:effectStyle>
        <a:effectStyle>
          <a:effectLst/>
        </a:effectStyle>
        <a:effectStyle>
          <a:effectLst/>
        </a:effectStyle>
      </a:effectStyleLst>
      <a:bgFillStyleLst>
        <a:solidFill>
          <a:schemeClr val="phClr"/>
        </a:solidFill>
        <a:solidFill>
          <a:schemeClr val="phClr">
            <a:tint val="95000"/>
          </a:schemeClr>
        </a:solidFill>
        <a:gradFill>
          <a:gsLst>
            <a:gs pos="0">
              <a:schemeClr val="phClr">
                <a:tint val="93000"/>
                <a:shade val="98000"/>
                <a:lumMod val="102000"/>
              </a:schemeClr>
            </a:gs>
            <a:gs pos="50000">
              <a:schemeClr val="phClr">
                <a:tint val="98000"/>
                <a:shade val="90000"/>
                <a:lumMod val="103000"/>
              </a:schemeClr>
            </a:gs>
            <a:gs pos="100000">
              <a:schemeClr val="phClr">
                <a:shade val="63000"/>
              </a:schemeClr>
            </a:gs>
          </a:gsLst>
          <a:lin ang="5400000" scaled="0"/>
          <a:tileRect/>
        </a:gradFill>
      </a:bgFillStyleLst>
    </a:fmtScheme>
  </a:themeElements>
  <a:objectDefaults/>
  <a:extraClrSchemeLst/>
</a:theme>
</file>

<file path=ppt/theme/theme3.xml><?xml version="1.0" encoding="utf-8"?>
<a:theme xmlns:a="http://schemas.openxmlformats.org/drawingml/2006/main" name="Office Theme">
  <a:themeElements>
    <a:clrScheme name="LibreOffice">
      <a:dk1>
        <a:srgbClr val="000000"/>
      </a:dk1>
      <a:lt1>
        <a:srgbClr val="FFFFFF"/>
      </a:lt1>
      <a:dk2>
        <a:srgbClr val="000000"/>
      </a:dk2>
      <a:lt2>
        <a:srgbClr val="FFFFFF"/>
      </a:lt2>
      <a:accent1>
        <a:srgbClr val="18A303"/>
      </a:accent1>
      <a:accent2>
        <a:srgbClr val="0369A3"/>
      </a:accent2>
      <a:accent3>
        <a:srgbClr val="A33E03"/>
      </a:accent3>
      <a:accent4>
        <a:srgbClr val="8E03A3"/>
      </a:accent4>
      <a:accent5>
        <a:srgbClr val="C99C00"/>
      </a:accent5>
      <a:accent6>
        <a:srgbClr val="C9211E"/>
      </a:accent6>
      <a:hlink>
        <a:srgbClr val="0000EE"/>
      </a:hlink>
      <a:folHlink>
        <a:srgbClr val="551A8B"/>
      </a:folHlink>
    </a:clrScheme>
    <a:fontScheme name="Office">
      <a:majorFont>
        <a:latin typeface="Arial"/>
        <a:ea typeface="DejaVu Sans"/>
        <a:cs typeface="DejaVu Sans"/>
      </a:majorFont>
      <a:minorFont>
        <a:latin typeface="Arial"/>
        <a:ea typeface="DejaVu Sans"/>
        <a:cs typeface="DejaVu Sans"/>
      </a:minorFont>
    </a:fontScheme>
    <a:fmtScheme>
      <a:fillStyleLst>
        <a:solidFill>
          <a:schemeClr val="phClr"/>
        </a:solidFill>
        <a:solidFill>
          <a:schemeClr val="phClr"/>
        </a:solidFill>
        <a:solidFill>
          <a:schemeClr val="phClr"/>
        </a:solidFill>
      </a:fillStyleLst>
      <a:lnStyleLst>
        <a:ln w="6350" cap="flat" cmpd="sng" algn="ctr">
          <a:prstDash val="solid"/>
          <a:miter/>
        </a:ln>
        <a:ln w="6350" cap="flat" cmpd="sng" algn="ctr">
          <a:prstDash val="solid"/>
          <a:miter/>
        </a:ln>
        <a:ln w="6350" cap="flat" cmpd="sng" algn="ctr">
          <a:prstDash val="solid"/>
          <a:miter/>
        </a:ln>
      </a:lnStyleLst>
      <a:effectStyleLst>
        <a:effectStyle>
          <a:effectLst/>
        </a:effectStyle>
        <a:effectStyle>
          <a:effectLst/>
        </a:effectStyle>
        <a:effectStyle>
          <a:effectLst/>
        </a:effectStyle>
      </a:effectStyleLst>
      <a:bgFillStyleLst>
        <a:solidFill>
          <a:schemeClr val="phClr"/>
        </a:solidFill>
        <a:solidFill>
          <a:schemeClr val="phClr"/>
        </a:solidFill>
        <a:solidFill>
          <a:schemeClr val="phClr"/>
        </a:soli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7377</TotalTime>
  <Words>7060</Words>
  <Application>Microsoft Office PowerPoint</Application>
  <PresentationFormat>Diavoorstelling (16:9)</PresentationFormat>
  <Paragraphs>841</Paragraphs>
  <Slides>22</Slides>
  <Notes>22</Notes>
  <HiddenSlides>0</HiddenSlides>
  <MMClips>0</MMClips>
  <ScaleCrop>false</ScaleCrop>
  <HeadingPairs>
    <vt:vector size="6" baseType="variant">
      <vt:variant>
        <vt:lpstr>Gebruikte lettertypen</vt:lpstr>
      </vt:variant>
      <vt:variant>
        <vt:i4>8</vt:i4>
      </vt:variant>
      <vt:variant>
        <vt:lpstr>Thema</vt:lpstr>
      </vt:variant>
      <vt:variant>
        <vt:i4>2</vt:i4>
      </vt:variant>
      <vt:variant>
        <vt:lpstr>Diatitels</vt:lpstr>
      </vt:variant>
      <vt:variant>
        <vt:i4>22</vt:i4>
      </vt:variant>
    </vt:vector>
  </HeadingPairs>
  <TitlesOfParts>
    <vt:vector size="32" baseType="lpstr">
      <vt:lpstr>Aptos</vt:lpstr>
      <vt:lpstr>Arial</vt:lpstr>
      <vt:lpstr>Calibri</vt:lpstr>
      <vt:lpstr>CIDFont+F1</vt:lpstr>
      <vt:lpstr>CIDFont+F3</vt:lpstr>
      <vt:lpstr>Times New Roman</vt:lpstr>
      <vt:lpstr>Trebuchet MS</vt:lpstr>
      <vt:lpstr>Verdana</vt:lpstr>
      <vt:lpstr>HCC_SR PowerPoint (16x9) v2022-01 (1)</vt:lpstr>
      <vt:lpstr>HCC_SR PowerPoint (16x9) v2022-01 (1)</vt:lpstr>
      <vt:lpstr>Als Windows spontane problemen geeft.</vt:lpstr>
      <vt:lpstr>Problemen kunnen ontstaan bij: </vt:lpstr>
      <vt:lpstr>Bekabeling en netspanning</vt:lpstr>
      <vt:lpstr>Traag opstarten en vast lopers</vt:lpstr>
      <vt:lpstr>Randapparatuur en software </vt:lpstr>
      <vt:lpstr>Wifi en internet</vt:lpstr>
      <vt:lpstr>Zwarte scherm</vt:lpstr>
      <vt:lpstr>Mislukte updates</vt:lpstr>
      <vt:lpstr>Beeldscherm</vt:lpstr>
      <vt:lpstr>Geluidskaart</vt:lpstr>
      <vt:lpstr>Toetsenbord en muis</vt:lpstr>
      <vt:lpstr>Printers en scanners</vt:lpstr>
      <vt:lpstr>Usb-problemen</vt:lpstr>
      <vt:lpstr>Adware en malware</vt:lpstr>
      <vt:lpstr>Gebruiksduur van de laptop accu</vt:lpstr>
      <vt:lpstr>Verhitting</vt:lpstr>
      <vt:lpstr>Wachtwoorden vergeten</vt:lpstr>
      <vt:lpstr>Windows Recovery Environment (WinRE)</vt:lpstr>
      <vt:lpstr>Herstel punt</vt:lpstr>
      <vt:lpstr>Systeemkopie maken en terug zetten.</vt:lpstr>
      <vt:lpstr>Resumerend</vt:lpstr>
      <vt:lpstr>Zijn er nog vragen????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PowerPoint-presentatie</dc:title>
  <dc:subject/>
  <dc:creator>jan damen</dc:creator>
  <dc:description/>
  <cp:lastModifiedBy>Alex Hol</cp:lastModifiedBy>
  <cp:revision>654</cp:revision>
  <dcterms:created xsi:type="dcterms:W3CDTF">2023-07-24T12:54:13Z</dcterms:created>
  <dcterms:modified xsi:type="dcterms:W3CDTF">2026-07-13T17:51:04Z</dcterms:modified>
  <dc:language>nl-NL</dc:language>
</cp:coreProperties>
</file>

<file path=docProps/custom.xml><?xml version="1.0" encoding="utf-8"?>
<Properties xmlns="http://schemas.openxmlformats.org/officeDocument/2006/custom-properties" xmlns:vt="http://schemas.openxmlformats.org/officeDocument/2006/docPropsVTypes">
  <property fmtid="{D5CDD505-2E9C-101B-9397-08002B2CF9AE}" pid="2" name="Notes">
    <vt:i4>25</vt:i4>
  </property>
  <property fmtid="{D5CDD505-2E9C-101B-9397-08002B2CF9AE}" pid="3" name="PresentationFormat">
    <vt:lpwstr>Diavoorstelling (16:9)</vt:lpwstr>
  </property>
  <property fmtid="{D5CDD505-2E9C-101B-9397-08002B2CF9AE}" pid="4" name="Slides">
    <vt:i4>28</vt:i4>
  </property>
</Properties>
</file>