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54" r:id="rId1"/>
    <p:sldMasterId id="2147483656" r:id="rId2"/>
  </p:sldMasterIdLst>
  <p:notesMasterIdLst>
    <p:notesMasterId r:id="rId25"/>
  </p:notesMasterIdLst>
  <p:sldIdLst>
    <p:sldId id="256" r:id="rId3"/>
    <p:sldId id="258" r:id="rId4"/>
    <p:sldId id="259" r:id="rId5"/>
    <p:sldId id="288" r:id="rId6"/>
    <p:sldId id="289" r:id="rId7"/>
    <p:sldId id="290" r:id="rId8"/>
    <p:sldId id="291" r:id="rId9"/>
    <p:sldId id="292" r:id="rId10"/>
    <p:sldId id="293" r:id="rId11"/>
    <p:sldId id="294" r:id="rId12"/>
    <p:sldId id="297" r:id="rId13"/>
    <p:sldId id="295" r:id="rId14"/>
    <p:sldId id="296" r:id="rId15"/>
    <p:sldId id="298" r:id="rId16"/>
    <p:sldId id="299" r:id="rId17"/>
    <p:sldId id="300" r:id="rId18"/>
    <p:sldId id="324" r:id="rId19"/>
    <p:sldId id="301" r:id="rId20"/>
    <p:sldId id="323" r:id="rId21"/>
    <p:sldId id="302" r:id="rId22"/>
    <p:sldId id="303" r:id="rId23"/>
    <p:sldId id="319" r:id="rId24"/>
  </p:sldIdLst>
  <p:sldSz cx="9144000" cy="5143500" type="screen16x9"/>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x Hol" initials="AH" lastIdx="4" clrIdx="0">
    <p:extLst>
      <p:ext uri="{19B8F6BF-5375-455C-9EA6-DF929625EA0E}">
        <p15:presenceInfo xmlns:p15="http://schemas.microsoft.com/office/powerpoint/2012/main" userId="831c312f5b335af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6298" autoAdjust="0"/>
  </p:normalViewPr>
  <p:slideViewPr>
    <p:cSldViewPr snapToGrid="0" showGuides="1">
      <p:cViewPr varScale="1">
        <p:scale>
          <a:sx n="95" d="100"/>
          <a:sy n="95" d="100"/>
        </p:scale>
        <p:origin x="1458" y="6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1" name="PlaceHolder 1"/>
          <p:cNvSpPr>
            <a:spLocks noGrp="1" noRot="1" noChangeAspect="1"/>
          </p:cNvSpPr>
          <p:nvPr>
            <p:ph type="sldImg"/>
          </p:nvPr>
        </p:nvSpPr>
        <p:spPr>
          <a:xfrm>
            <a:off x="0" y="812520"/>
            <a:ext cx="0" cy="0"/>
          </a:xfrm>
          <a:prstGeom prst="rect">
            <a:avLst/>
          </a:prstGeom>
          <a:noFill/>
          <a:ln w="0">
            <a:noFill/>
          </a:ln>
        </p:spPr>
        <p:txBody>
          <a:bodyPr lIns="0" tIns="0" rIns="0" bIns="0" anchor="ctr">
            <a:noAutofit/>
          </a:bodyPr>
          <a:lstStyle/>
          <a:p>
            <a:r>
              <a:rPr lang="nl-NL" sz="1400" b="0" strike="noStrike" spc="-1">
                <a:solidFill>
                  <a:schemeClr val="dk1"/>
                </a:solidFill>
                <a:latin typeface="Calibri"/>
              </a:rPr>
              <a:t>Klik om de dia te verplaatsen</a:t>
            </a:r>
          </a:p>
        </p:txBody>
      </p:sp>
      <p:sp>
        <p:nvSpPr>
          <p:cNvPr id="72"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216000">
              <a:buNone/>
            </a:pPr>
            <a:r>
              <a:rPr lang="nl-NL" sz="2000" b="0" strike="noStrike" spc="-1">
                <a:solidFill>
                  <a:srgbClr val="000000"/>
                </a:solidFill>
                <a:latin typeface="Arial"/>
              </a:rPr>
              <a:t>Klik om de opmaak van de notities te bewerken</a:t>
            </a:r>
          </a:p>
        </p:txBody>
      </p:sp>
      <p:sp>
        <p:nvSpPr>
          <p:cNvPr id="73"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nl-NL" sz="1400" b="0" strike="noStrike" spc="-1">
                <a:solidFill>
                  <a:srgbClr val="000000"/>
                </a:solidFill>
                <a:latin typeface="Times New Roman"/>
              </a:rPr>
              <a:t>&lt;koptekst&gt;</a:t>
            </a:r>
          </a:p>
        </p:txBody>
      </p:sp>
      <p:sp>
        <p:nvSpPr>
          <p:cNvPr id="74" name="PlaceHolder 4"/>
          <p:cNvSpPr>
            <a:spLocks noGrp="1"/>
          </p:cNvSpPr>
          <p:nvPr>
            <p:ph type="dt" idx="23"/>
          </p:nvPr>
        </p:nvSpPr>
        <p:spPr>
          <a:xfrm>
            <a:off x="4278960" y="0"/>
            <a:ext cx="3280680" cy="534240"/>
          </a:xfrm>
          <a:prstGeom prst="rect">
            <a:avLst/>
          </a:prstGeom>
          <a:noFill/>
          <a:ln w="0">
            <a:noFill/>
          </a:ln>
        </p:spPr>
        <p:txBody>
          <a:bodyPr lIns="0" tIns="0" rIns="0" bIns="0" anchor="t">
            <a:noAutofit/>
          </a:bodyPr>
          <a:lstStyle>
            <a:lvl1pPr indent="0" algn="r">
              <a:buNone/>
              <a:defRPr lang="nl-NL" sz="1400" b="0" strike="noStrike" spc="-1">
                <a:solidFill>
                  <a:srgbClr val="000000"/>
                </a:solidFill>
                <a:latin typeface="Times New Roman"/>
              </a:defRPr>
            </a:lvl1pPr>
          </a:lstStyle>
          <a:p>
            <a:pPr indent="0" algn="r">
              <a:buNone/>
            </a:pPr>
            <a:r>
              <a:rPr lang="nl-NL" sz="1400" b="0" strike="noStrike" spc="-1">
                <a:solidFill>
                  <a:srgbClr val="000000"/>
                </a:solidFill>
                <a:latin typeface="Times New Roman"/>
              </a:rPr>
              <a:t>&lt;datum/tijd&gt;</a:t>
            </a:r>
          </a:p>
        </p:txBody>
      </p:sp>
      <p:sp>
        <p:nvSpPr>
          <p:cNvPr id="75" name="PlaceHolder 5"/>
          <p:cNvSpPr>
            <a:spLocks noGrp="1"/>
          </p:cNvSpPr>
          <p:nvPr>
            <p:ph type="ftr" idx="24"/>
          </p:nvPr>
        </p:nvSpPr>
        <p:spPr>
          <a:xfrm>
            <a:off x="0" y="10157400"/>
            <a:ext cx="3280680" cy="534240"/>
          </a:xfrm>
          <a:prstGeom prst="rect">
            <a:avLst/>
          </a:prstGeom>
          <a:noFill/>
          <a:ln w="0">
            <a:noFill/>
          </a:ln>
        </p:spPr>
        <p:txBody>
          <a:bodyPr lIns="0" tIns="0" rIns="0" bIns="0" anchor="b">
            <a:noAutofit/>
          </a:bodyPr>
          <a:lstStyle>
            <a:lvl1pPr indent="0">
              <a:buNone/>
              <a:defRPr lang="nl-NL" sz="1400" b="0" strike="noStrike" spc="-1">
                <a:solidFill>
                  <a:srgbClr val="000000"/>
                </a:solidFill>
                <a:latin typeface="Times New Roman"/>
              </a:defRPr>
            </a:lvl1pPr>
          </a:lstStyle>
          <a:p>
            <a:pPr indent="0">
              <a:buNone/>
            </a:pPr>
            <a:r>
              <a:rPr lang="nl-NL" sz="1400" b="0" strike="noStrike" spc="-1">
                <a:solidFill>
                  <a:srgbClr val="000000"/>
                </a:solidFill>
                <a:latin typeface="Times New Roman"/>
              </a:rPr>
              <a:t>&lt;voettekst&gt;</a:t>
            </a:r>
          </a:p>
        </p:txBody>
      </p:sp>
      <p:sp>
        <p:nvSpPr>
          <p:cNvPr id="76" name="PlaceHolder 6"/>
          <p:cNvSpPr>
            <a:spLocks noGrp="1"/>
          </p:cNvSpPr>
          <p:nvPr>
            <p:ph type="sldNum" idx="25"/>
          </p:nvPr>
        </p:nvSpPr>
        <p:spPr>
          <a:xfrm>
            <a:off x="4278960" y="10157400"/>
            <a:ext cx="3280680" cy="534240"/>
          </a:xfrm>
          <a:prstGeom prst="rect">
            <a:avLst/>
          </a:prstGeom>
          <a:noFill/>
          <a:ln w="0">
            <a:noFill/>
          </a:ln>
        </p:spPr>
        <p:txBody>
          <a:bodyPr lIns="0" tIns="0" rIns="0" bIns="0" anchor="b">
            <a:noAutofit/>
          </a:bodyPr>
          <a:lstStyle>
            <a:lvl1pPr indent="0" algn="r">
              <a:buNone/>
              <a:defRPr lang="nl-NL" sz="1400" b="0" strike="noStrike" spc="-1">
                <a:solidFill>
                  <a:srgbClr val="000000"/>
                </a:solidFill>
                <a:latin typeface="Times New Roman"/>
              </a:defRPr>
            </a:lvl1pPr>
          </a:lstStyle>
          <a:p>
            <a:pPr indent="0" algn="r">
              <a:buNone/>
            </a:pPr>
            <a:fld id="{C842F8A4-8380-4852-9D76-8EBE9C46D7FA}" type="slidenum">
              <a:rPr lang="nl-NL" sz="1400" b="0" strike="noStrike" spc="-1">
                <a:solidFill>
                  <a:srgbClr val="000000"/>
                </a:solidFill>
                <a:latin typeface="Times New Roman"/>
              </a:rPr>
              <a:t>‹nr.›</a:t>
            </a:fld>
            <a:endParaRPr lang="nl-NL" sz="14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0" y="812800"/>
            <a:ext cx="0" cy="0"/>
          </a:xfrm>
        </p:spPr>
      </p:sp>
      <p:sp>
        <p:nvSpPr>
          <p:cNvPr id="3" name="Tijdelijke aanduiding voor notities 2"/>
          <p:cNvSpPr>
            <a:spLocks noGrp="1"/>
          </p:cNvSpPr>
          <p:nvPr>
            <p:ph type="body" idx="1"/>
          </p:nvPr>
        </p:nvSpPr>
        <p:spPr/>
        <p:txBody>
          <a:bodyPr/>
          <a:lstStyle/>
          <a:p>
            <a:r>
              <a:rPr lang="nl-NL" sz="1800" dirty="0">
                <a:effectLst/>
                <a:latin typeface="Verdana" panose="020B0604030504040204" pitchFamily="34" charset="0"/>
                <a:ea typeface="Calibri" panose="020F0502020204030204" pitchFamily="34" charset="0"/>
                <a:cs typeface="Times New Roman" panose="02020603050405020304" pitchFamily="18" charset="0"/>
              </a:rPr>
              <a:t>Pagina 1</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Welkom iedereen.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Vandaag gaan het over het oplossen van problemen die met de pc en Windows kunnen voorkomen.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We gaan daarmee systematisch te werk en van eenvoudig naar steeds dieper.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De meeste problemen zijn vaak eenvoudig en zelf op te lossen.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je weet wat de oorzaak is dan is het oplossen daarvan niet meer zo moeilijk.</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de problemen toch te diep zitten vraag er dan een expert bij.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ijdelijke aanduiding voor dianummer 3"/>
          <p:cNvSpPr>
            <a:spLocks noGrp="1"/>
          </p:cNvSpPr>
          <p:nvPr>
            <p:ph type="sldNum" idx="25"/>
          </p:nvPr>
        </p:nvSpPr>
        <p:spPr/>
        <p:txBody>
          <a:bodyPr/>
          <a:lstStyle/>
          <a:p>
            <a:pPr indent="0" algn="r">
              <a:buNone/>
            </a:pPr>
            <a:fld id="{C842F8A4-8380-4852-9D76-8EBE9C46D7FA}" type="slidenum">
              <a:rPr lang="nl-NL" sz="1400" b="0" strike="noStrike" spc="-1" smtClean="0">
                <a:solidFill>
                  <a:srgbClr val="000000"/>
                </a:solidFill>
                <a:latin typeface="Times New Roman"/>
              </a:rPr>
              <a:t>1</a:t>
            </a:fld>
            <a:endParaRPr lang="nl-NL" sz="1400" b="0" strike="noStrike" spc="-1">
              <a:solidFill>
                <a:srgbClr val="000000"/>
              </a:solidFill>
              <a:latin typeface="Times New Roman"/>
            </a:endParaRPr>
          </a:p>
        </p:txBody>
      </p:sp>
    </p:spTree>
    <p:extLst>
      <p:ext uri="{BB962C8B-B14F-4D97-AF65-F5344CB8AC3E}">
        <p14:creationId xmlns:p14="http://schemas.microsoft.com/office/powerpoint/2010/main" val="30734372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PlaceHolder 1"/>
          <p:cNvSpPr>
            <a:spLocks noGrp="1" noRot="1" noChangeAspect="1"/>
          </p:cNvSpPr>
          <p:nvPr>
            <p:ph type="sldImg"/>
          </p:nvPr>
        </p:nvSpPr>
        <p:spPr>
          <a:xfrm>
            <a:off x="685800" y="1143000"/>
            <a:ext cx="5486400" cy="3086100"/>
          </a:xfrm>
          <a:prstGeom prst="rect">
            <a:avLst/>
          </a:prstGeom>
          <a:ln w="0">
            <a:noFill/>
          </a:ln>
        </p:spPr>
      </p:sp>
      <p:sp>
        <p:nvSpPr>
          <p:cNvPr id="16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fontScale="96111" lnSpcReduction="10000"/>
          </a:bodyPr>
          <a:lstStyle/>
          <a:p>
            <a:r>
              <a:rPr lang="nl-NL" sz="1800" dirty="0">
                <a:effectLst/>
                <a:latin typeface="Verdana" panose="020B0604030504040204" pitchFamily="34" charset="0"/>
                <a:ea typeface="Calibri" panose="020F0502020204030204" pitchFamily="34" charset="0"/>
                <a:cs typeface="Times New Roman" panose="02020603050405020304" pitchFamily="18" charset="0"/>
              </a:rPr>
              <a:t>Pagina 10</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Geluidskaart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er geen geluid word weergegeven kunnen het volgende controleren.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Staat in de taakbalk de volume schuif wel open.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Zijn de kabels heel en goed aangesloten.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Zit de stekker wel in met groen aangegeven gaatje.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Staat de juiste afspeelapparaat geselecteerd</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de uitgang via bluetooth gaat controleer de instellingen dat bluetooth aan staat en dat Windows het apparaat wel ziet.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Contoleer de stuurprogramma via apparaten beheer.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Vervang desnoods het stuurprogramma.</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sz="1800" kern="100" spc="-1" dirty="0">
              <a:solidFill>
                <a:schemeClr val="dk1"/>
              </a:solidFill>
              <a:effectLst/>
              <a:latin typeface="Aptos"/>
              <a:cs typeface="Times New Roman" panose="02020603050405020304" pitchFamily="18" charset="0"/>
            </a:endParaRPr>
          </a:p>
        </p:txBody>
      </p:sp>
      <p:sp>
        <p:nvSpPr>
          <p:cNvPr id="164" name="PlaceHolder 3"/>
          <p:cNvSpPr>
            <a:spLocks noGrp="1"/>
          </p:cNvSpPr>
          <p:nvPr>
            <p:ph type="sldNum" idx="29"/>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D4A8AC5D-E92F-4938-8D1B-3D23DAC9352C}" type="slidenum">
              <a:rPr lang="nl-NL" sz="1200" b="0" strike="noStrike" spc="-1">
                <a:solidFill>
                  <a:schemeClr val="dk1"/>
                </a:solidFill>
                <a:latin typeface="Trebuchet MS"/>
                <a:ea typeface="+mn-ea"/>
              </a:rPr>
              <a:t>10</a:t>
            </a:fld>
            <a:endParaRPr lang="nl-NL" sz="1200" b="0" strike="noStrike" spc="-1">
              <a:solidFill>
                <a:srgbClr val="000000"/>
              </a:solidFill>
              <a:latin typeface="Times New Roman"/>
            </a:endParaRPr>
          </a:p>
        </p:txBody>
      </p:sp>
    </p:spTree>
    <p:extLst>
      <p:ext uri="{BB962C8B-B14F-4D97-AF65-F5344CB8AC3E}">
        <p14:creationId xmlns:p14="http://schemas.microsoft.com/office/powerpoint/2010/main" val="9791399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PlaceHolder 1"/>
          <p:cNvSpPr>
            <a:spLocks noGrp="1" noRot="1" noChangeAspect="1"/>
          </p:cNvSpPr>
          <p:nvPr>
            <p:ph type="sldImg"/>
          </p:nvPr>
        </p:nvSpPr>
        <p:spPr>
          <a:xfrm>
            <a:off x="685800" y="1143000"/>
            <a:ext cx="5486400" cy="3086100"/>
          </a:xfrm>
          <a:prstGeom prst="rect">
            <a:avLst/>
          </a:prstGeom>
          <a:ln w="0">
            <a:noFill/>
          </a:ln>
        </p:spPr>
      </p:sp>
      <p:sp>
        <p:nvSpPr>
          <p:cNvPr id="160"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r>
              <a:rPr lang="nl-NL" sz="1800" dirty="0">
                <a:effectLst/>
                <a:latin typeface="Verdana" panose="020B0604030504040204" pitchFamily="34" charset="0"/>
                <a:ea typeface="Calibri" panose="020F0502020204030204" pitchFamily="34" charset="0"/>
                <a:cs typeface="Times New Roman" panose="02020603050405020304" pitchFamily="18" charset="0"/>
              </a:rPr>
              <a:t>Pagina 11</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Toetsenbord en muis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Ook hier beginnen we met het controleren van de kabels en aansluitingen.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Heb je een draadloze toetsenbord en of muis controleer de usb-</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dongle</a:t>
            </a:r>
            <a:r>
              <a:rPr lang="nl-NL" sz="1800" dirty="0">
                <a:effectLst/>
                <a:latin typeface="Verdana" panose="020B0604030504040204" pitchFamily="34" charset="0"/>
                <a:ea typeface="Calibri" panose="020F0502020204030204" pitchFamily="34" charset="0"/>
                <a:cs typeface="Times New Roman" panose="02020603050405020304" pitchFamily="18" charset="0"/>
              </a:rPr>
              <a:t> dat deze wel goed in de usb poort zit.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Gebruik zo nodig een andere usb poort.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Controleer de batterijen van de toetsenbord en muis.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Vervang zo nodig de batterijen.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je bluetooth gebruikt controleer of het aan staat.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Het toetsenbord kan per ongeluk uit gezet zijn.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De toetsenbord kan ook in een niet juiste indeling staan.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In Windows instellingen taal en tijd kan je de indeling veranderen door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nederlands</a:t>
            </a:r>
            <a:r>
              <a:rPr lang="nl-NL" sz="1800" dirty="0">
                <a:effectLst/>
                <a:latin typeface="Verdana" panose="020B0604030504040204" pitchFamily="34" charset="0"/>
                <a:ea typeface="Calibri" panose="020F0502020204030204" pitchFamily="34" charset="0"/>
                <a:cs typeface="Times New Roman" panose="02020603050405020304" pitchFamily="18" charset="0"/>
              </a:rPr>
              <a:t> te kiezen.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800" dirty="0"/>
          </a:p>
        </p:txBody>
      </p:sp>
      <p:sp>
        <p:nvSpPr>
          <p:cNvPr id="161" name="PlaceHolder 3"/>
          <p:cNvSpPr>
            <a:spLocks noGrp="1"/>
          </p:cNvSpPr>
          <p:nvPr>
            <p:ph type="sldNum" idx="28"/>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9DC9AA3B-36A5-495A-91C4-FB3833CE17C6}" type="slidenum">
              <a:rPr lang="nl-NL" sz="1200" b="0" strike="noStrike" spc="-1">
                <a:solidFill>
                  <a:schemeClr val="dk1"/>
                </a:solidFill>
                <a:latin typeface="Trebuchet MS"/>
                <a:ea typeface="+mn-ea"/>
              </a:rPr>
              <a:t>11</a:t>
            </a:fld>
            <a:endParaRPr lang="nl-NL" sz="1200" b="0" strike="noStrike" spc="-1">
              <a:solidFill>
                <a:srgbClr val="000000"/>
              </a:solidFill>
              <a:latin typeface="Times New Roman"/>
            </a:endParaRPr>
          </a:p>
        </p:txBody>
      </p:sp>
    </p:spTree>
    <p:extLst>
      <p:ext uri="{BB962C8B-B14F-4D97-AF65-F5344CB8AC3E}">
        <p14:creationId xmlns:p14="http://schemas.microsoft.com/office/powerpoint/2010/main" val="2990367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PlaceHolder 1"/>
          <p:cNvSpPr>
            <a:spLocks noGrp="1" noRot="1" noChangeAspect="1"/>
          </p:cNvSpPr>
          <p:nvPr>
            <p:ph type="sldImg"/>
          </p:nvPr>
        </p:nvSpPr>
        <p:spPr>
          <a:xfrm>
            <a:off x="685800" y="1143000"/>
            <a:ext cx="5486400" cy="3086100"/>
          </a:xfrm>
          <a:prstGeom prst="rect">
            <a:avLst/>
          </a:prstGeom>
          <a:ln w="0">
            <a:noFill/>
          </a:ln>
        </p:spPr>
      </p:sp>
      <p:sp>
        <p:nvSpPr>
          <p:cNvPr id="160"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r>
              <a:rPr lang="nl-NL" sz="1800" dirty="0">
                <a:effectLst/>
                <a:latin typeface="Verdana" panose="020B0604030504040204" pitchFamily="34" charset="0"/>
                <a:ea typeface="Calibri" panose="020F0502020204030204" pitchFamily="34" charset="0"/>
                <a:cs typeface="Times New Roman" panose="02020603050405020304" pitchFamily="18" charset="0"/>
              </a:rPr>
              <a:t>Pagina 12</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Printers en scanners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Met name voor oude printers en scanners worden door Windows en de fabrikanten vaak niet meer onder steunt.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Dat heeft tot gevolg dat het moeilijk wordt passende drivers en software voor deze printers en scanners te vinden.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In lezerstip 53 kan je lezen welke programma van Windows ik gebruik voor het scannen.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de printer en of scanner problemen geven dan zou je het volgende kunnen doen.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Controleer de kabels of ze heel en goed zijn aangesloten.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Bij Wifi controleer dat de printer en pc in de zelfde netwerk zitten.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Controleer de aanwezigheid van papier en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ink</a:t>
            </a:r>
            <a:r>
              <a:rPr lang="nl-NL" sz="1800" dirty="0">
                <a:effectLst/>
                <a:latin typeface="Verdana" panose="020B0604030504040204" pitchFamily="34" charset="0"/>
                <a:ea typeface="Calibri" panose="020F0502020204030204" pitchFamily="34" charset="0"/>
                <a:cs typeface="Times New Roman" panose="02020603050405020304" pitchFamily="18" charset="0"/>
              </a:rPr>
              <a: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Controleer de display en de printer op foutmeldingen.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Controleer de bluetooth instellingen.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Zet de bluetooth instellingen op standard.</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Maak de wachtrij voor de printer leeg.</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Er kan een taak zijn vast gelopen.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Herstart Windows en de printer.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Gebruik de probleem oplossen van Windows.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Kies daar bij voor andere problemen, printers, uitvoeren en volg daarna de instructies op.</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sz="1800" dirty="0">
              <a:effectLst/>
              <a:latin typeface="Verdana" panose="020B0604030504040204" pitchFamily="34" charset="0"/>
              <a:ea typeface="Calibri" panose="020F0502020204030204" pitchFamily="34" charset="0"/>
              <a:cs typeface="Times New Roman" panose="02020603050405020304" pitchFamily="18" charset="0"/>
            </a:endParaRPr>
          </a:p>
        </p:txBody>
      </p:sp>
      <p:sp>
        <p:nvSpPr>
          <p:cNvPr id="161" name="PlaceHolder 3"/>
          <p:cNvSpPr>
            <a:spLocks noGrp="1"/>
          </p:cNvSpPr>
          <p:nvPr>
            <p:ph type="sldNum" idx="28"/>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9DC9AA3B-36A5-495A-91C4-FB3833CE17C6}" type="slidenum">
              <a:rPr lang="nl-NL" sz="1200" b="0" strike="noStrike" spc="-1">
                <a:solidFill>
                  <a:schemeClr val="dk1"/>
                </a:solidFill>
                <a:latin typeface="Trebuchet MS"/>
                <a:ea typeface="+mn-ea"/>
              </a:rPr>
              <a:t>12</a:t>
            </a:fld>
            <a:endParaRPr lang="nl-NL" sz="1200" b="0" strike="noStrike" spc="-1">
              <a:solidFill>
                <a:srgbClr val="000000"/>
              </a:solidFill>
              <a:latin typeface="Times New Roman"/>
            </a:endParaRPr>
          </a:p>
        </p:txBody>
      </p:sp>
    </p:spTree>
    <p:extLst>
      <p:ext uri="{BB962C8B-B14F-4D97-AF65-F5344CB8AC3E}">
        <p14:creationId xmlns:p14="http://schemas.microsoft.com/office/powerpoint/2010/main" val="28079967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PlaceHolder 1"/>
          <p:cNvSpPr>
            <a:spLocks noGrp="1" noRot="1" noChangeAspect="1"/>
          </p:cNvSpPr>
          <p:nvPr>
            <p:ph type="sldImg"/>
          </p:nvPr>
        </p:nvSpPr>
        <p:spPr>
          <a:xfrm>
            <a:off x="685800" y="1143000"/>
            <a:ext cx="5486400" cy="3086100"/>
          </a:xfrm>
          <a:prstGeom prst="rect">
            <a:avLst/>
          </a:prstGeom>
          <a:ln w="0">
            <a:noFill/>
          </a:ln>
        </p:spPr>
      </p:sp>
      <p:sp>
        <p:nvSpPr>
          <p:cNvPr id="16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fontScale="36111" lnSpcReduction="20000"/>
          </a:bodyPr>
          <a:lstStyle/>
          <a:p>
            <a:r>
              <a:rPr lang="nl-NL" sz="1800" dirty="0">
                <a:effectLst/>
                <a:latin typeface="Verdana" panose="020B0604030504040204" pitchFamily="34" charset="0"/>
                <a:ea typeface="Calibri" panose="020F0502020204030204" pitchFamily="34" charset="0"/>
                <a:cs typeface="Times New Roman" panose="02020603050405020304" pitchFamily="18" charset="0"/>
              </a:rPr>
              <a:t>Pagina 13</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Usb-problemen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In het voorgaande hebben we al uitgebreid stil gestaan over oorzaken en oplossen van problemen met randapparatuur met een usb aansluiting.</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De oorzaak kan aan het apparaat, de bekabeling, de aansluiting en of aan de drivers liggen.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In grote lijnen zou je kunnen wisselen van usb poort, kabel en of drivers voor de usb poort.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Bij een stik of harddisk op usb zou je nog een uitgebreide oppervlakte scan kunnen uitvoeren.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Dit laatste kan vanuit eigenschappen van harddisk, Windows shell of tools programma’s zoals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Klary</a:t>
            </a:r>
            <a:r>
              <a:rPr lang="nl-NL" sz="1800" dirty="0">
                <a:effectLst/>
                <a:latin typeface="Verdana" panose="020B0604030504040204" pitchFamily="34" charset="0"/>
                <a:ea typeface="Calibri" panose="020F0502020204030204" pitchFamily="34" charset="0"/>
                <a:cs typeface="Times New Roman" panose="02020603050405020304" pitchFamily="18" charset="0"/>
              </a:rPr>
              <a: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Met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EaseUS</a:t>
            </a:r>
            <a:r>
              <a:rPr lang="nl-NL" sz="1800" dirty="0">
                <a:effectLst/>
                <a:latin typeface="Verdana" panose="020B0604030504040204" pitchFamily="34" charset="0"/>
                <a:ea typeface="Calibri" panose="020F0502020204030204" pitchFamily="34" charset="0"/>
                <a:cs typeface="Times New Roman" panose="02020603050405020304" pitchFamily="18" charset="0"/>
              </a:rPr>
              <a:t>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Partition</a:t>
            </a:r>
            <a:r>
              <a:rPr lang="nl-NL" sz="1800" dirty="0">
                <a:effectLst/>
                <a:latin typeface="Verdana" panose="020B0604030504040204" pitchFamily="34" charset="0"/>
                <a:ea typeface="Calibri" panose="020F0502020204030204" pitchFamily="34" charset="0"/>
                <a:cs typeface="Times New Roman" panose="02020603050405020304" pitchFamily="18" charset="0"/>
              </a:rPr>
              <a:t> Master zou je ook een partitie kunnen controleren en repareren.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Met apparatenbeheer zou je kunnen zien of er problemen zijn met de drivers.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Desnoods zou je de drivers daar kunnen vervangen of verwijderen en daarna opnieuw kunnen installeren.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Een usb-stik of externe harddisk kan op verschillende indelingen geformatteerd zijn. Onder andere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exFat</a:t>
            </a:r>
            <a:r>
              <a:rPr lang="nl-NL" sz="1800" dirty="0">
                <a:effectLst/>
                <a:latin typeface="Verdana" panose="020B0604030504040204" pitchFamily="34" charset="0"/>
                <a:ea typeface="Calibri" panose="020F0502020204030204" pitchFamily="34" charset="0"/>
                <a:cs typeface="Times New Roman" panose="02020603050405020304" pitchFamily="18" charset="0"/>
              </a:rPr>
              <a:t>, Fat32 en NTFS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bestanden groter zijn dan 4gb dan dient de stik of externe harddisk op NTFS ingedeeld te zijn.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Op een andere indeling kan je deze bestanden niet naar deze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stiks</a:t>
            </a:r>
            <a:r>
              <a:rPr lang="nl-NL" sz="1800" dirty="0">
                <a:effectLst/>
                <a:latin typeface="Verdana" panose="020B0604030504040204" pitchFamily="34" charset="0"/>
                <a:ea typeface="Calibri" panose="020F0502020204030204" pitchFamily="34" charset="0"/>
                <a:cs typeface="Times New Roman" panose="02020603050405020304" pitchFamily="18" charset="0"/>
              </a:rPr>
              <a:t> of externe harddisk toe schrijven.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Een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sd</a:t>
            </a:r>
            <a:r>
              <a:rPr lang="nl-NL" sz="1800" dirty="0">
                <a:effectLst/>
                <a:latin typeface="Verdana" panose="020B0604030504040204" pitchFamily="34" charset="0"/>
                <a:ea typeface="Calibri" panose="020F0502020204030204" pitchFamily="34" charset="0"/>
                <a:cs typeface="Times New Roman" panose="02020603050405020304" pitchFamily="18" charset="0"/>
              </a:rPr>
              <a:t> kaart of micro kaart kan je naar verschillende indelingen formateren.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Hier zijn de meest gebruikte bestandssystemen en wanneer ze werken: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nl-NL" sz="1800" dirty="0">
                <a:effectLst/>
                <a:latin typeface="Verdana" panose="020B0604030504040204" pitchFamily="34" charset="0"/>
                <a:ea typeface="Calibri" panose="020F0502020204030204" pitchFamily="34" charset="0"/>
                <a:cs typeface="Times New Roman" panose="02020603050405020304" pitchFamily="18" charset="0"/>
              </a:rPr>
              <a:t>FAT32 — universeel ondersteund (camera’s, auto’s, consoles), maar max. bestandsgrootte 4 GB.</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nl-NL" sz="1800" dirty="0" err="1">
                <a:effectLst/>
                <a:latin typeface="Verdana" panose="020B0604030504040204" pitchFamily="34" charset="0"/>
                <a:ea typeface="Calibri" panose="020F0502020204030204" pitchFamily="34" charset="0"/>
                <a:cs typeface="Times New Roman" panose="02020603050405020304" pitchFamily="18" charset="0"/>
              </a:rPr>
              <a:t>exFAT</a:t>
            </a:r>
            <a:r>
              <a:rPr lang="nl-NL" sz="1800" dirty="0">
                <a:effectLst/>
                <a:latin typeface="Verdana" panose="020B0604030504040204" pitchFamily="34" charset="0"/>
                <a:ea typeface="Calibri" panose="020F0502020204030204" pitchFamily="34" charset="0"/>
                <a:cs typeface="Times New Roman" panose="02020603050405020304" pitchFamily="18" charset="0"/>
              </a:rPr>
              <a:t> — moderne standaard voor SD‑kaarten groter dan 32 GB; ondersteunt grote bestanden; werkt op Windows,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macOS</a:t>
            </a:r>
            <a:r>
              <a:rPr lang="nl-NL" sz="1800" dirty="0">
                <a:effectLst/>
                <a:latin typeface="Verdana" panose="020B0604030504040204" pitchFamily="34" charset="0"/>
                <a:ea typeface="Calibri" panose="020F0502020204030204" pitchFamily="34" charset="0"/>
                <a:cs typeface="Times New Roman" panose="02020603050405020304" pitchFamily="18" charset="0"/>
              </a:rPr>
              <a:t>, Android.</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nl-NL" sz="1800" dirty="0">
                <a:effectLst/>
                <a:latin typeface="Verdana" panose="020B0604030504040204" pitchFamily="34" charset="0"/>
                <a:ea typeface="Calibri" panose="020F0502020204030204" pitchFamily="34" charset="0"/>
                <a:cs typeface="Times New Roman" panose="02020603050405020304" pitchFamily="18" charset="0"/>
              </a:rPr>
              <a:t>NTFS — Windows‑gericht; niet geschikt voor camera’s/telefoons; soms alleen lezen op andere apparaten.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nl-NL" sz="1800" dirty="0">
                <a:effectLst/>
                <a:latin typeface="Verdana" panose="020B0604030504040204" pitchFamily="34" charset="0"/>
                <a:ea typeface="Calibri" panose="020F0502020204030204" pitchFamily="34" charset="0"/>
                <a:cs typeface="Times New Roman" panose="02020603050405020304" pitchFamily="18" charset="0"/>
              </a:rPr>
              <a:t>ext4 — Linux‑bestandssysteem; niet bruikbaar op Windows zonder extra software.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nl-NL" sz="1800" dirty="0">
                <a:effectLst/>
                <a:latin typeface="Verdana" panose="020B0604030504040204" pitchFamily="34" charset="0"/>
                <a:ea typeface="Calibri" panose="020F0502020204030204" pitchFamily="34" charset="0"/>
                <a:cs typeface="Times New Roman" panose="02020603050405020304" pitchFamily="18" charset="0"/>
              </a:rPr>
              <a:t>HFS+ / APFS —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macOS</a:t>
            </a:r>
            <a:r>
              <a:rPr lang="nl-NL" sz="1800" dirty="0">
                <a:effectLst/>
                <a:latin typeface="Verdana" panose="020B0604030504040204" pitchFamily="34" charset="0"/>
                <a:ea typeface="Calibri" panose="020F0502020204030204" pitchFamily="34" charset="0"/>
                <a:cs typeface="Times New Roman" panose="02020603050405020304" pitchFamily="18" charset="0"/>
              </a:rPr>
              <a:t>‑bestandssystemen; Windows kan dit niet standaard lezen.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tabLst>
                <a:tab pos="457200" algn="l"/>
              </a:tabLst>
            </a:pPr>
            <a:r>
              <a:rPr lang="nl-NL" sz="1800" dirty="0">
                <a:effectLst/>
                <a:latin typeface="Verdana" panose="020B0604030504040204" pitchFamily="34" charset="0"/>
                <a:ea typeface="Calibri" panose="020F0502020204030204" pitchFamily="34" charset="0"/>
                <a:cs typeface="Times New Roman" panose="02020603050405020304" pitchFamily="18" charset="0"/>
              </a:rPr>
              <a:t>RAW — geen bestandssysteem; kaart is onbruikbaar totdat die opnieuw is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geformatteert</a:t>
            </a:r>
            <a:r>
              <a:rPr lang="nl-NL" sz="1800" dirty="0">
                <a:effectLst/>
                <a:latin typeface="Verdana" panose="020B0604030504040204" pitchFamily="34" charset="0"/>
                <a:ea typeface="Calibri" panose="020F0502020204030204" pitchFamily="34" charset="0"/>
                <a:cs typeface="Times New Roman" panose="02020603050405020304" pitchFamily="18" charset="0"/>
              </a:rPr>
              <a: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De meester apparaten kunnen alleen fat32 of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exFat</a:t>
            </a:r>
            <a:r>
              <a:rPr lang="nl-NL" sz="1800" dirty="0">
                <a:effectLst/>
                <a:latin typeface="Verdana" panose="020B0604030504040204" pitchFamily="34" charset="0"/>
                <a:ea typeface="Calibri" panose="020F0502020204030204" pitchFamily="34" charset="0"/>
                <a:cs typeface="Times New Roman" panose="02020603050405020304" pitchFamily="18" charset="0"/>
              </a:rPr>
              <a:t> aan. Afhankelijk van het apparaat vaak ook niet groter dan 32, 64 of 128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gb</a:t>
            </a:r>
            <a:r>
              <a:rPr lang="nl-NL" sz="1800" dirty="0">
                <a:effectLst/>
                <a:latin typeface="Verdana" panose="020B0604030504040204" pitchFamily="34" charset="0"/>
                <a:ea typeface="Calibri" panose="020F0502020204030204" pitchFamily="34" charset="0"/>
                <a:cs typeface="Times New Roman" panose="02020603050405020304" pitchFamily="18" charset="0"/>
              </a:rPr>
              <a: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Dus als je een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sd</a:t>
            </a:r>
            <a:r>
              <a:rPr lang="nl-NL" sz="1800" dirty="0">
                <a:effectLst/>
                <a:latin typeface="Verdana" panose="020B0604030504040204" pitchFamily="34" charset="0"/>
                <a:ea typeface="Calibri" panose="020F0502020204030204" pitchFamily="34" charset="0"/>
                <a:cs typeface="Times New Roman" panose="02020603050405020304" pitchFamily="18" charset="0"/>
              </a:rPr>
              <a:t> kaart of micro kaart gebruikt onderzoek eerst welke indeling en grootte het apparaat aan kan.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Dit geld ook voor usb sticks die je voor andere apparaten dan een pc wil gebruiken.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sz="1800" kern="100" dirty="0">
              <a:effectLst/>
              <a:latin typeface="Aptos"/>
              <a:ea typeface="Aptos"/>
              <a:cs typeface="Times New Roman" panose="02020603050405020304" pitchFamily="18" charset="0"/>
            </a:endParaRPr>
          </a:p>
        </p:txBody>
      </p:sp>
      <p:sp>
        <p:nvSpPr>
          <p:cNvPr id="164" name="PlaceHolder 3"/>
          <p:cNvSpPr>
            <a:spLocks noGrp="1"/>
          </p:cNvSpPr>
          <p:nvPr>
            <p:ph type="sldNum" idx="29"/>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D4A8AC5D-E92F-4938-8D1B-3D23DAC9352C}" type="slidenum">
              <a:rPr lang="nl-NL" sz="1200" b="0" strike="noStrike" spc="-1">
                <a:solidFill>
                  <a:schemeClr val="dk1"/>
                </a:solidFill>
                <a:latin typeface="Trebuchet MS"/>
                <a:ea typeface="+mn-ea"/>
              </a:rPr>
              <a:t>13</a:t>
            </a:fld>
            <a:endParaRPr lang="nl-NL" sz="1200" b="0" strike="noStrike" spc="-1">
              <a:solidFill>
                <a:srgbClr val="000000"/>
              </a:solidFill>
              <a:latin typeface="Times New Roman"/>
            </a:endParaRPr>
          </a:p>
        </p:txBody>
      </p:sp>
    </p:spTree>
    <p:extLst>
      <p:ext uri="{BB962C8B-B14F-4D97-AF65-F5344CB8AC3E}">
        <p14:creationId xmlns:p14="http://schemas.microsoft.com/office/powerpoint/2010/main" val="13155013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PlaceHolder 1"/>
          <p:cNvSpPr>
            <a:spLocks noGrp="1" noRot="1" noChangeAspect="1"/>
          </p:cNvSpPr>
          <p:nvPr>
            <p:ph type="sldImg"/>
          </p:nvPr>
        </p:nvSpPr>
        <p:spPr>
          <a:xfrm>
            <a:off x="685800" y="1143000"/>
            <a:ext cx="5486400" cy="3086100"/>
          </a:xfrm>
          <a:prstGeom prst="rect">
            <a:avLst/>
          </a:prstGeom>
          <a:ln w="0">
            <a:noFill/>
          </a:ln>
        </p:spPr>
      </p:sp>
      <p:sp>
        <p:nvSpPr>
          <p:cNvPr id="160"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r>
              <a:rPr lang="nl-NL" sz="1800" dirty="0">
                <a:effectLst/>
                <a:latin typeface="Verdana" panose="020B0604030504040204" pitchFamily="34" charset="0"/>
                <a:ea typeface="Calibri" panose="020F0502020204030204" pitchFamily="34" charset="0"/>
                <a:cs typeface="Times New Roman" panose="02020603050405020304" pitchFamily="18" charset="0"/>
              </a:rPr>
              <a:t>Pagina 14</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err="1">
                <a:effectLst/>
                <a:latin typeface="Verdana" panose="020B0604030504040204" pitchFamily="34" charset="0"/>
                <a:ea typeface="Calibri" panose="020F0502020204030204" pitchFamily="34" charset="0"/>
                <a:cs typeface="Times New Roman" panose="02020603050405020304" pitchFamily="18" charset="0"/>
              </a:rPr>
              <a:t>Adware</a:t>
            </a:r>
            <a:r>
              <a:rPr lang="nl-NL" sz="1800" dirty="0">
                <a:effectLst/>
                <a:latin typeface="Verdana" panose="020B0604030504040204" pitchFamily="34" charset="0"/>
                <a:ea typeface="Calibri" panose="020F0502020204030204" pitchFamily="34" charset="0"/>
                <a:cs typeface="Times New Roman" panose="02020603050405020304" pitchFamily="18" charset="0"/>
              </a:rPr>
              <a:t> en malware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Door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adware</a:t>
            </a:r>
            <a:r>
              <a:rPr lang="nl-NL" sz="1800" dirty="0">
                <a:effectLst/>
                <a:latin typeface="Verdana" panose="020B0604030504040204" pitchFamily="34" charset="0"/>
                <a:ea typeface="Calibri" panose="020F0502020204030204" pitchFamily="34" charset="0"/>
                <a:cs typeface="Times New Roman" panose="02020603050405020304" pitchFamily="18" charset="0"/>
              </a:rPr>
              <a:t> en malware kan het gebeuren dat je vreemde pop-upvensters, advertenties of ongewone gedragingen van het systeem komen.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err="1">
                <a:effectLst/>
                <a:latin typeface="Verdana" panose="020B0604030504040204" pitchFamily="34" charset="0"/>
                <a:ea typeface="Calibri" panose="020F0502020204030204" pitchFamily="34" charset="0"/>
                <a:cs typeface="Times New Roman" panose="02020603050405020304" pitchFamily="18" charset="0"/>
              </a:rPr>
              <a:t>Adware</a:t>
            </a:r>
            <a:r>
              <a:rPr lang="nl-NL" sz="1800" dirty="0">
                <a:effectLst/>
                <a:latin typeface="Verdana" panose="020B0604030504040204" pitchFamily="34" charset="0"/>
                <a:ea typeface="Calibri" panose="020F0502020204030204" pitchFamily="34" charset="0"/>
                <a:cs typeface="Times New Roman" panose="02020603050405020304" pitchFamily="18" charset="0"/>
              </a:rPr>
              <a:t> en malware kunnen in de pc genesteld zijn tijdens het bezoeken van internet sites en of downloden en installeren van software van twijfel achtige afkomst.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Begin eerst met een uitgebreide virus scan van de c-schijf.</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De virus scanner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Defender</a:t>
            </a:r>
            <a:r>
              <a:rPr lang="nl-NL" sz="1800" dirty="0">
                <a:effectLst/>
                <a:latin typeface="Verdana" panose="020B0604030504040204" pitchFamily="34" charset="0"/>
                <a:ea typeface="Calibri" panose="020F0502020204030204" pitchFamily="34" charset="0"/>
                <a:cs typeface="Times New Roman" panose="02020603050405020304" pitchFamily="18" charset="0"/>
              </a:rPr>
              <a:t> kan je opstarten vanuit Windows instellingen of bij de verborgen pictogrammen op de taakbalk.</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Je zou malwarebytes en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Adwcleaner</a:t>
            </a:r>
            <a:r>
              <a:rPr lang="nl-NL" sz="1800" dirty="0">
                <a:effectLst/>
                <a:latin typeface="Verdana" panose="020B0604030504040204" pitchFamily="34" charset="0"/>
                <a:ea typeface="Calibri" panose="020F0502020204030204" pitchFamily="34" charset="0"/>
                <a:cs typeface="Times New Roman" panose="02020603050405020304" pitchFamily="18" charset="0"/>
              </a:rPr>
              <a:t> kunnen gebruiken voor hardnekkige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adware</a:t>
            </a:r>
            <a:r>
              <a:rPr lang="nl-NL" sz="1800" dirty="0">
                <a:effectLst/>
                <a:latin typeface="Verdana" panose="020B0604030504040204" pitchFamily="34" charset="0"/>
                <a:ea typeface="Calibri" panose="020F0502020204030204" pitchFamily="34" charset="0"/>
                <a:cs typeface="Times New Roman" panose="02020603050405020304" pitchFamily="18" charset="0"/>
              </a:rPr>
              <a: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Je kan nog de extensies bij extensiesbeheer kunnen nakijken om extensies die niet bij jou bekend zijn te verwijderen.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de reclame pop-ups nog niet weg zijn zou je bij de browser instellingen de instellingen kunnen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risetten</a:t>
            </a:r>
            <a:r>
              <a:rPr lang="nl-NL" sz="1800" dirty="0">
                <a:effectLst/>
                <a:latin typeface="Verdana" panose="020B0604030504040204" pitchFamily="34" charset="0"/>
                <a:ea typeface="Calibri" panose="020F0502020204030204" pitchFamily="34" charset="0"/>
                <a:cs typeface="Times New Roman" panose="02020603050405020304" pitchFamily="18" charset="0"/>
              </a:rPr>
              <a: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Om in de toekomst deze reclame pop-ups te voorkomen zou de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de</a:t>
            </a:r>
            <a:r>
              <a:rPr lang="nl-NL" sz="1800" dirty="0">
                <a:effectLst/>
                <a:latin typeface="Verdana" panose="020B0604030504040204" pitchFamily="34" charset="0"/>
                <a:ea typeface="Calibri" panose="020F0502020204030204" pitchFamily="34" charset="0"/>
                <a:cs typeface="Times New Roman" panose="02020603050405020304" pitchFamily="18" charset="0"/>
              </a:rPr>
              <a:t> programma’s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Adblokker</a:t>
            </a:r>
            <a:r>
              <a:rPr lang="nl-NL" sz="1800" dirty="0">
                <a:effectLst/>
                <a:latin typeface="Verdana" panose="020B0604030504040204" pitchFamily="34" charset="0"/>
                <a:ea typeface="Calibri" panose="020F0502020204030204" pitchFamily="34" charset="0"/>
                <a:cs typeface="Times New Roman" panose="02020603050405020304" pitchFamily="18" charset="0"/>
              </a:rPr>
              <a:t> en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Ghostery</a:t>
            </a:r>
            <a:r>
              <a:rPr lang="nl-NL" sz="1800" dirty="0">
                <a:effectLst/>
                <a:latin typeface="Verdana" panose="020B0604030504040204" pitchFamily="34" charset="0"/>
                <a:ea typeface="Calibri" panose="020F0502020204030204" pitchFamily="34" charset="0"/>
                <a:cs typeface="Times New Roman" panose="02020603050405020304" pitchFamily="18" charset="0"/>
              </a:rPr>
              <a:t> van internet kunnen downloaden en toe voegen aan jou extensies.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Ze zijn gratis en vangen al heel veel reclame pop-ups af.</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Er worden ook wel eens reclame pop-ups verstopt in de meldingen van de taakbalk.</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Om alle meldingen op uit te zetten doe je als volgt.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Dan zullen er ook geen reclame pop-ups er door heen komen.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Klik op de datum en tijd van de taakbalk.</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Klik vervolgens met de rechter muisknop in het vakje meldingen.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Klik nu “instellingen voor meldingen” aan.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Nu zit je in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windows</a:t>
            </a:r>
            <a:r>
              <a:rPr lang="nl-NL" sz="1800" dirty="0">
                <a:effectLst/>
                <a:latin typeface="Verdana" panose="020B0604030504040204" pitchFamily="34" charset="0"/>
                <a:ea typeface="Calibri" panose="020F0502020204030204" pitchFamily="34" charset="0"/>
                <a:cs typeface="Times New Roman" panose="02020603050405020304" pitchFamily="18" charset="0"/>
              </a:rPr>
              <a:t> instellingen systeem, meldingen.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Zet nu meldingen en niet storen op uit.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Er zullen nu geen reclame pop-ups meer door komen.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laatste zou je in het register kunnen zoeken naar onderdelen waar deze reclame door wordt opgestart.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Je ga dan als volg te werk.</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Probeer een trefwoord of naam te vinden waarop het programma of site word opgestart.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Ga daar op zoeken met ctrl +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ef</a:t>
            </a:r>
            <a:r>
              <a:rPr lang="nl-NL" sz="1800" dirty="0">
                <a:effectLst/>
                <a:latin typeface="Verdana" panose="020B0604030504040204" pitchFamily="34" charset="0"/>
                <a:ea typeface="Calibri" panose="020F0502020204030204" pitchFamily="34" charset="0"/>
                <a:cs typeface="Times New Roman" panose="02020603050405020304" pitchFamily="18" charset="0"/>
              </a:rPr>
              <a: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Haal de hele regel weg dat je gevonden heb.</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Met F3 kan je de volgende op zoeken.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Vaak komt die meerdere keren voor.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het zoeken aangeeft dat alles is doorzocht ben je klaar.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Regels in de register verwijderen is niet zonder risico.</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Je kan hiermee onderdelen van Windows verwijderen en dat er onderdelen niet meer werken.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1" name="PlaceHolder 3"/>
          <p:cNvSpPr>
            <a:spLocks noGrp="1"/>
          </p:cNvSpPr>
          <p:nvPr>
            <p:ph type="sldNum" idx="28"/>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9DC9AA3B-36A5-495A-91C4-FB3833CE17C6}" type="slidenum">
              <a:rPr lang="nl-NL" sz="1200" b="0" strike="noStrike" spc="-1">
                <a:solidFill>
                  <a:schemeClr val="dk1"/>
                </a:solidFill>
                <a:latin typeface="Trebuchet MS"/>
                <a:ea typeface="+mn-ea"/>
              </a:rPr>
              <a:t>14</a:t>
            </a:fld>
            <a:endParaRPr lang="nl-NL" sz="1200" b="0" strike="noStrike" spc="-1">
              <a:solidFill>
                <a:srgbClr val="000000"/>
              </a:solidFill>
              <a:latin typeface="Times New Roman"/>
            </a:endParaRPr>
          </a:p>
        </p:txBody>
      </p:sp>
    </p:spTree>
    <p:extLst>
      <p:ext uri="{BB962C8B-B14F-4D97-AF65-F5344CB8AC3E}">
        <p14:creationId xmlns:p14="http://schemas.microsoft.com/office/powerpoint/2010/main" val="32555768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PlaceHolder 1"/>
          <p:cNvSpPr>
            <a:spLocks noGrp="1" noRot="1" noChangeAspect="1"/>
          </p:cNvSpPr>
          <p:nvPr>
            <p:ph type="sldImg"/>
          </p:nvPr>
        </p:nvSpPr>
        <p:spPr>
          <a:xfrm>
            <a:off x="685800" y="1143000"/>
            <a:ext cx="5486400" cy="3086100"/>
          </a:xfrm>
          <a:prstGeom prst="rect">
            <a:avLst/>
          </a:prstGeom>
          <a:ln w="0">
            <a:noFill/>
          </a:ln>
        </p:spPr>
      </p:sp>
      <p:sp>
        <p:nvSpPr>
          <p:cNvPr id="160"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r>
              <a:rPr lang="nl-NL" sz="1800" dirty="0">
                <a:effectLst/>
                <a:latin typeface="Verdana" panose="020B0604030504040204" pitchFamily="34" charset="0"/>
                <a:ea typeface="Calibri" panose="020F0502020204030204" pitchFamily="34" charset="0"/>
                <a:cs typeface="Times New Roman" panose="02020603050405020304" pitchFamily="18" charset="0"/>
              </a:rPr>
              <a:t>Pagina 15</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Laptop accu</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je de laptop zonder de oplader wil gebruiken kan je de gebruiksduur met simpele dingen verlengen.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Zet de energie modus in de Windows instellingen aan.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Dat doe je bij systeem, aan en uit door beste automatische energiebesparing in te schakelen.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Door de helderheid van het scherm te verlagen bespaart ook veel energie van de accu.</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Programma’s die op de achtergrond draaien uitzetten bij taakbeheer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ctrl+shift+esc</a:t>
            </a:r>
            <a:r>
              <a:rPr lang="nl-NL" sz="1800" dirty="0">
                <a:effectLst/>
                <a:latin typeface="Verdana" panose="020B0604030504040204" pitchFamily="34" charset="0"/>
                <a:ea typeface="Calibri" panose="020F0502020204030204" pitchFamily="34" charset="0"/>
                <a:cs typeface="Times New Roman" panose="02020603050405020304" pitchFamily="18" charset="0"/>
              </a:rPr>
              <a: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Vermijd hoge omgeving temperaturen. Hierdoor moet de laptop extra koelen.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Op de langer termijn zal de accu steeds meer terug lopen.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Op het laatst zal de accu weinig stroom laden en zonder oplader heel snel terug lopen.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je dan toch met een accu wil blijven werken zal je hem moeten vervangen.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1" name="PlaceHolder 3"/>
          <p:cNvSpPr>
            <a:spLocks noGrp="1"/>
          </p:cNvSpPr>
          <p:nvPr>
            <p:ph type="sldNum" idx="28"/>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9DC9AA3B-36A5-495A-91C4-FB3833CE17C6}" type="slidenum">
              <a:rPr lang="nl-NL" sz="1200" b="0" strike="noStrike" spc="-1">
                <a:solidFill>
                  <a:schemeClr val="dk1"/>
                </a:solidFill>
                <a:latin typeface="Trebuchet MS"/>
                <a:ea typeface="+mn-ea"/>
              </a:rPr>
              <a:t>15</a:t>
            </a:fld>
            <a:endParaRPr lang="nl-NL" sz="1200" b="0" strike="noStrike" spc="-1">
              <a:solidFill>
                <a:srgbClr val="000000"/>
              </a:solidFill>
              <a:latin typeface="Times New Roman"/>
            </a:endParaRPr>
          </a:p>
        </p:txBody>
      </p:sp>
    </p:spTree>
    <p:extLst>
      <p:ext uri="{BB962C8B-B14F-4D97-AF65-F5344CB8AC3E}">
        <p14:creationId xmlns:p14="http://schemas.microsoft.com/office/powerpoint/2010/main" val="7042061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PlaceHolder 1"/>
          <p:cNvSpPr>
            <a:spLocks noGrp="1" noRot="1" noChangeAspect="1"/>
          </p:cNvSpPr>
          <p:nvPr>
            <p:ph type="sldImg"/>
          </p:nvPr>
        </p:nvSpPr>
        <p:spPr>
          <a:xfrm>
            <a:off x="685800" y="1143000"/>
            <a:ext cx="5486400" cy="3086100"/>
          </a:xfrm>
          <a:prstGeom prst="rect">
            <a:avLst/>
          </a:prstGeom>
          <a:ln w="0">
            <a:noFill/>
          </a:ln>
        </p:spPr>
      </p:sp>
      <p:sp>
        <p:nvSpPr>
          <p:cNvPr id="16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fontScale="58611" lnSpcReduction="20000"/>
          </a:bodyPr>
          <a:lstStyle/>
          <a:p>
            <a:r>
              <a:rPr lang="nl-NL" sz="1800" dirty="0">
                <a:effectLst/>
                <a:latin typeface="Verdana" panose="020B0604030504040204" pitchFamily="34" charset="0"/>
                <a:ea typeface="Calibri" panose="020F0502020204030204" pitchFamily="34" charset="0"/>
                <a:cs typeface="Times New Roman" panose="02020603050405020304" pitchFamily="18" charset="0"/>
              </a:rPr>
              <a:t>Pagina 16</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Verhitting</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Verhitting van een pc of laptop kan uitval veroorzaken.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De processor is beveilig op hoge temperaturen.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de processor die temperaturen bereikt slaat de pc of laptop  automatisch uit.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In principe krijgt de pc of laptop niet voldoende koeling.</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Dit kan komen dat er vennen van de koeling niet draaien of te langzaam.</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Stof de lucht toevoer stagneert.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Ventilatie roosters dicht zitten.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Je kan dit oplossen door de boel stofvrij te maken en kijken of er iets is die het draaien van de vennen stagneert.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Wat nog wel eens kan gebeuren dat er bedrading tegen de vennen aan lopen.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Een laptop heeft ook aan de onderkant lucht roosters zitten om lucht aan te voeren.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Dus als je zo’n laptop op schoot neem worden deze luchtroosters afgesloten.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je hem al op schoot wil hebben leg de laptop op een vlakke plaat waarbij de roosters lucht kunnen aanzuigen.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4" name="PlaceHolder 3"/>
          <p:cNvSpPr>
            <a:spLocks noGrp="1"/>
          </p:cNvSpPr>
          <p:nvPr>
            <p:ph type="sldNum" idx="29"/>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D4A8AC5D-E92F-4938-8D1B-3D23DAC9352C}" type="slidenum">
              <a:rPr lang="nl-NL" sz="1200" b="0" strike="noStrike" spc="-1">
                <a:solidFill>
                  <a:schemeClr val="dk1"/>
                </a:solidFill>
                <a:latin typeface="Trebuchet MS"/>
                <a:ea typeface="+mn-ea"/>
              </a:rPr>
              <a:t>16</a:t>
            </a:fld>
            <a:endParaRPr lang="nl-NL" sz="1200" b="0" strike="noStrike" spc="-1">
              <a:solidFill>
                <a:srgbClr val="000000"/>
              </a:solidFill>
              <a:latin typeface="Times New Roman"/>
            </a:endParaRPr>
          </a:p>
        </p:txBody>
      </p:sp>
    </p:spTree>
    <p:extLst>
      <p:ext uri="{BB962C8B-B14F-4D97-AF65-F5344CB8AC3E}">
        <p14:creationId xmlns:p14="http://schemas.microsoft.com/office/powerpoint/2010/main" val="17874438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PlaceHolder 1"/>
          <p:cNvSpPr>
            <a:spLocks noGrp="1" noRot="1" noChangeAspect="1"/>
          </p:cNvSpPr>
          <p:nvPr>
            <p:ph type="sldImg"/>
          </p:nvPr>
        </p:nvSpPr>
        <p:spPr>
          <a:xfrm>
            <a:off x="685800" y="1143000"/>
            <a:ext cx="5486400" cy="3086100"/>
          </a:xfrm>
          <a:prstGeom prst="rect">
            <a:avLst/>
          </a:prstGeom>
          <a:ln w="0">
            <a:noFill/>
          </a:ln>
        </p:spPr>
      </p:sp>
      <p:sp>
        <p:nvSpPr>
          <p:cNvPr id="16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fontScale="28611" lnSpcReduction="20000"/>
          </a:bodyPr>
          <a:lstStyle/>
          <a:p>
            <a:r>
              <a:rPr lang="nl-NL" sz="1800" dirty="0">
                <a:effectLst/>
                <a:latin typeface="Verdana" panose="020B0604030504040204" pitchFamily="34" charset="0"/>
                <a:ea typeface="Calibri" panose="020F0502020204030204" pitchFamily="34" charset="0"/>
                <a:cs typeface="Times New Roman" panose="02020603050405020304" pitchFamily="18" charset="0"/>
              </a:rPr>
              <a:t>Pagina 17</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Wachtwoorden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Wachtwoord vergeten?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je echt jou wachtwoord voor het aanmelden van Windows 10 of 11 niet meer weet zijn er verschillende methoden om je wachtwoord te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Risetten</a:t>
            </a:r>
            <a:r>
              <a:rPr lang="nl-NL" sz="1800" dirty="0">
                <a:effectLst/>
                <a:latin typeface="Verdana" panose="020B0604030504040204" pitchFamily="34" charset="0"/>
                <a:ea typeface="Calibri" panose="020F0502020204030204" pitchFamily="34" charset="0"/>
                <a:cs typeface="Times New Roman" panose="02020603050405020304" pitchFamily="18" charset="0"/>
              </a:rPr>
              <a: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In de meeste gevallen dient je een Microsoft-account te hebben.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Jou Windows-account is namelijk gekoppeld aan je Microsoft-account.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De eenvoudigste methoden om je wachtwoord te resetten is de volgende.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Je gaat op een telefoon of ander apparaat naar: https: account.live.com, password, reset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Kies "Ik ben mijn wachtwoord vergeten".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Vul je Microsoft-e-mail in.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Kies hoe je de beveiligingscode wilt ontvangen: SMS op je telefoon of E-mail naar een hersteladres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Voer de code in en maak een nieuw wachtwoord.</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Ga terug naar je pc en log in met het nieuwe wachtwoord.</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Bij een pc met een lokale account werkt dit natuurlijk niet. Er is geen Microsoft account aanwezig.</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Toch kan je met een wachtwoordherstelschijf je wachtwoord van jou pc resetten en vervangen.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Je zal eerst een wachtwoordherstelschijf op een usb-stik moeten maken voordat je hem kan gebruiken. Een beetje kip ei verhaal.</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Om een wachtwoordherstelschijf te maken ga je naar Start, Windows instellingen, Windows toets + s of Vergrootglas op de taakbalk.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Doet een usb-stik in de pc.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Je type boven in scherm “wachtwoordherstelschijf maken”.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je nu op “wachtwoordherstelschijf maken” klikt start het programma op. Je volgt de instructies. Het huidige wachtwoord opgeven is om te bevestigen dat jij de eigenaar bent van het account.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Mocht je in de toekomst het wachtwoord niet meer weten.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Steek de usb-stik in de pc, start de pc op en kies voor wachtwoord opnieuw instellen.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Bevestig dat de goede usb-stik in de pc zit.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Het programma komt nu vanzelf te voorschijn om je wachtwoord te wijzigen.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Je krijgt het voorstel om het nieuwe wachtwoord 2 maal in te vullen en maak een geheugen steun regel er bij. Bijvoorbeeld “Wat is de voornaam van Opa in kleine letters”.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Je opent Windows nu met het nieuw wachtwoord en je zit er weer in.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De wachtwoordherstelschijf is een volgende keer gewoon weer te gebruiken ondanks dat je het wachtwoord heb veranderd.</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Zie lezerstip 61</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Om een 2</a:t>
            </a:r>
            <a:r>
              <a:rPr lang="nl-NL" sz="1800" baseline="30000" dirty="0">
                <a:effectLst/>
                <a:latin typeface="Verdana" panose="020B0604030504040204" pitchFamily="34" charset="0"/>
                <a:ea typeface="Calibri" panose="020F0502020204030204" pitchFamily="34" charset="0"/>
                <a:cs typeface="Times New Roman" panose="02020603050405020304" pitchFamily="18" charset="0"/>
              </a:rPr>
              <a:t>de</a:t>
            </a:r>
            <a:r>
              <a:rPr lang="nl-NL" sz="1800" dirty="0">
                <a:effectLst/>
                <a:latin typeface="Verdana" panose="020B0604030504040204" pitchFamily="34" charset="0"/>
                <a:ea typeface="Calibri" panose="020F0502020204030204" pitchFamily="34" charset="0"/>
                <a:cs typeface="Times New Roman" panose="02020603050405020304" pitchFamily="18" charset="0"/>
              </a:rPr>
              <a:t> manier van aanmelden bij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windows</a:t>
            </a:r>
            <a:r>
              <a:rPr lang="nl-NL" sz="1800" dirty="0">
                <a:effectLst/>
                <a:latin typeface="Verdana" panose="020B0604030504040204" pitchFamily="34" charset="0"/>
                <a:ea typeface="Calibri" panose="020F0502020204030204" pitchFamily="34" charset="0"/>
                <a:cs typeface="Times New Roman" panose="02020603050405020304" pitchFamily="18" charset="0"/>
              </a:rPr>
              <a:t> te hebben is om een pincode aan te maken voor het aanmelden van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windows</a:t>
            </a:r>
            <a:r>
              <a:rPr lang="nl-NL" sz="1800" dirty="0">
                <a:effectLst/>
                <a:latin typeface="Verdana" panose="020B0604030504040204" pitchFamily="34" charset="0"/>
                <a:ea typeface="Calibri" panose="020F0502020204030204" pitchFamily="34" charset="0"/>
                <a:cs typeface="Times New Roman" panose="02020603050405020304" pitchFamily="18" charset="0"/>
              </a:rPr>
              <a: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Een pin aanmaken kan je bij: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Instellingen, Accounts,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Aanmeldensopties</a:t>
            </a:r>
            <a:r>
              <a:rPr lang="nl-NL" sz="1800" dirty="0">
                <a:effectLst/>
                <a:latin typeface="Verdana" panose="020B0604030504040204" pitchFamily="34" charset="0"/>
                <a:ea typeface="Calibri" panose="020F0502020204030204" pitchFamily="34" charset="0"/>
                <a:cs typeface="Times New Roman" panose="02020603050405020304" pitchFamily="18" charset="0"/>
              </a:rPr>
              <a:t>, Pincode (Windows Hallo).</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Klik dan op “Instellen”.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Vervolgens kan je een pincode aanmaken van minstens 4 cijfers.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Kies dan iets simpels zoals jou postcode, geboorte datum of bouwjaar.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je Windows opstart zal hij in vervolg naar de pincode vragen.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Je kan bij het aanmelden aangeven dat je op een andere wijze wil aanmelden.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Je kan dan kiezen voor wachtwoord of pin.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In de Windows instellingen kan je beide altijd weer wijzigen en als je wil de pin verwijderen.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Met een pin heb je in ieder geval een tweede optie om in Windows te komen.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Zie lezerstip 57</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sz="1800" b="0" i="0" u="none" strike="noStrike" baseline="0" dirty="0">
              <a:latin typeface="CIDFont+F1"/>
            </a:endParaRPr>
          </a:p>
        </p:txBody>
      </p:sp>
      <p:sp>
        <p:nvSpPr>
          <p:cNvPr id="164" name="PlaceHolder 3"/>
          <p:cNvSpPr>
            <a:spLocks noGrp="1"/>
          </p:cNvSpPr>
          <p:nvPr>
            <p:ph type="sldNum" idx="29"/>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D4A8AC5D-E92F-4938-8D1B-3D23DAC9352C}" type="slidenum">
              <a:rPr lang="nl-NL" sz="1200" b="0" strike="noStrike" spc="-1">
                <a:solidFill>
                  <a:schemeClr val="dk1"/>
                </a:solidFill>
                <a:latin typeface="Trebuchet MS"/>
                <a:ea typeface="+mn-ea"/>
              </a:rPr>
              <a:t>17</a:t>
            </a:fld>
            <a:endParaRPr lang="nl-NL" sz="1200" b="0" strike="noStrike" spc="-1">
              <a:solidFill>
                <a:srgbClr val="000000"/>
              </a:solidFill>
              <a:latin typeface="Times New Roman"/>
            </a:endParaRPr>
          </a:p>
        </p:txBody>
      </p:sp>
    </p:spTree>
    <p:extLst>
      <p:ext uri="{BB962C8B-B14F-4D97-AF65-F5344CB8AC3E}">
        <p14:creationId xmlns:p14="http://schemas.microsoft.com/office/powerpoint/2010/main" val="8895373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PlaceHolder 1"/>
          <p:cNvSpPr>
            <a:spLocks noGrp="1" noRot="1" noChangeAspect="1"/>
          </p:cNvSpPr>
          <p:nvPr>
            <p:ph type="sldImg"/>
          </p:nvPr>
        </p:nvSpPr>
        <p:spPr>
          <a:xfrm>
            <a:off x="685800" y="1143000"/>
            <a:ext cx="5486400" cy="3086100"/>
          </a:xfrm>
          <a:prstGeom prst="rect">
            <a:avLst/>
          </a:prstGeom>
          <a:ln w="0">
            <a:noFill/>
          </a:ln>
        </p:spPr>
      </p:sp>
      <p:sp>
        <p:nvSpPr>
          <p:cNvPr id="16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fontScale="36111" lnSpcReduction="20000"/>
          </a:bodyPr>
          <a:lstStyle/>
          <a:p>
            <a:r>
              <a:rPr lang="nl-NL" sz="1800" dirty="0">
                <a:effectLst/>
                <a:latin typeface="Verdana" panose="020B0604030504040204" pitchFamily="34" charset="0"/>
                <a:ea typeface="Calibri" panose="020F0502020204030204" pitchFamily="34" charset="0"/>
                <a:cs typeface="Times New Roman" panose="02020603050405020304" pitchFamily="18" charset="0"/>
              </a:rPr>
              <a:t>Pagina 18</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Blauwe scherm</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je in het Windows Recovery Environment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WinRE</a:t>
            </a:r>
            <a:r>
              <a:rPr lang="nl-NL" sz="1800" dirty="0">
                <a:effectLst/>
                <a:latin typeface="Verdana" panose="020B0604030504040204" pitchFamily="34" charset="0"/>
                <a:ea typeface="Calibri" panose="020F0502020204030204" pitchFamily="34" charset="0"/>
                <a:cs typeface="Times New Roman" panose="02020603050405020304" pitchFamily="18" charset="0"/>
              </a:rPr>
              <a:t>) komt, ook wel het blauwe scherm genoemd, dan heb je een stevig probleem in Windows.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In deze omgeving heb je nog heel veel mogelijkheden om Windows weer in de benen te krijgen.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Onder andere.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Met Systeemherstel kan je de pc terug zetten naar een situatie waarin alles nog goed werkte.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Snel machineherstel gaat de pc onderzoeken op fouten en zo nodig herstellen.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De Opstart tijdelijk aan te passen naar bijvoorbeeld Windows in de veilige mode.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Opdrachtprompt om bijvoorbeeld de SFC, DICM en CHKDSK uit te voeren.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Reset deze pc waardoor Windows 11 opnieuw wordt geïnstalleerd met een optie om je persoonlijke bestanden te behouden of niet.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Instellingen voor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Uefi</a:t>
            </a:r>
            <a:r>
              <a:rPr lang="nl-NL" sz="1800" dirty="0">
                <a:effectLst/>
                <a:latin typeface="Verdana" panose="020B0604030504040204" pitchFamily="34" charset="0"/>
                <a:ea typeface="Calibri" panose="020F0502020204030204" pitchFamily="34" charset="0"/>
                <a:cs typeface="Times New Roman" panose="02020603050405020304" pitchFamily="18" charset="0"/>
              </a:rPr>
              <a:t>-firmware.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Uiteindelijk kom je in de bios terecht.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Je zou je boet volgorde kunnen wijzigen om van een ander apparaat te kunnen opstarten.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Teruggaan naar een eerdere versie van Windows. Bijvoorbeeld Windows 10.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Laatste updates ongedaan maken.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Herstellen met systeemkopie back-up is het terug plaatsen van een Windows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backup</a:t>
            </a:r>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Deze kopie van jou systeem zal je al eens in Windows gemaakt moeten hebben wil je deze optie kunnen gebruiken.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Weet dat zo’n back-up een moment opname is van hoe jou systeem toen was.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Hierdoor kunnen enige onderdelen verloren gaan.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Onder andere Recent geïnstalleerde programma’s, mogelijk e-mails en documenten van bijvoorbeeld Exel en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Weurdt</a:t>
            </a:r>
            <a:r>
              <a:rPr lang="nl-NL" sz="1800" dirty="0">
                <a:effectLst/>
                <a:latin typeface="Verdana" panose="020B0604030504040204" pitchFamily="34" charset="0"/>
                <a:ea typeface="Calibri" panose="020F0502020204030204" pitchFamily="34" charset="0"/>
                <a:cs typeface="Times New Roman" panose="02020603050405020304" pitchFamily="18" charset="0"/>
              </a:rPr>
              <a: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Er zijn 4 methodes om in Windows recovery environment te komen.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Methode 1.</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Via Windows instellingen, systeem, systeemherstel, geavanceerd opstartopties, nu opnieuw opstarten.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Methode 2</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Je komt hier terecht via: Shift + Opnieuw Windows opstarten.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Methode 3</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Via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windowstoets</a:t>
            </a:r>
            <a:r>
              <a:rPr lang="nl-NL" sz="1800" dirty="0">
                <a:effectLst/>
                <a:latin typeface="Verdana" panose="020B0604030504040204" pitchFamily="34" charset="0"/>
                <a:ea typeface="Calibri" panose="020F0502020204030204" pitchFamily="34" charset="0"/>
                <a:cs typeface="Times New Roman" panose="02020603050405020304" pitchFamily="18" charset="0"/>
              </a:rPr>
              <a:t> + r, typ nu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msconfig</a:t>
            </a:r>
            <a:r>
              <a:rPr lang="nl-NL" sz="1800" dirty="0">
                <a:effectLst/>
                <a:latin typeface="Verdana" panose="020B0604030504040204" pitchFamily="34" charset="0"/>
                <a:ea typeface="Calibri" panose="020F0502020204030204" pitchFamily="34" charset="0"/>
                <a:cs typeface="Times New Roman" panose="02020603050405020304" pitchFamily="18" charset="0"/>
              </a:rPr>
              <a:t>”, vink nu “veilige mode” en ok.</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Methode 4</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Na 3 keer mislukte opstartpoging.</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Kies de optie “Probleem oplossen”, “Geavanceerde opties”, Kies hier één van de opties.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Je kan hier nog meer herstel opties weergeven om een Windows back-up terug te zetten.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Bij “Deze pc opnieuw instellen” kan je er voor kiezen Windows opnieuw te installeren.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Bij “Een apparaat gebruiken” Kan je de pc opnieuw laten opstarten van USB, harddisk of cd of dvd speler.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laatste zal het formatteren van de c-schijf of zo nodig het vervangen van de c-schijf en het opnieuw installeren van Windows 11 over blijven.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Het enige positieve hieraan is dat je veel ruimte op de harddisk en een snellere Windows er voor terug krijg.</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Omdat een systeem herstelpunt maken, een image of een Windows back up maken van jou systeem enige voorbereiding in Windows vergt zal ik ze wat uitgebreider bespreken.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In lezerstip 67 kan je hier meer overlezen.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sz="1800" b="0" i="0" u="none" strike="noStrike" baseline="0" dirty="0">
              <a:latin typeface="CIDFont+F1"/>
            </a:endParaRPr>
          </a:p>
        </p:txBody>
      </p:sp>
      <p:sp>
        <p:nvSpPr>
          <p:cNvPr id="164" name="PlaceHolder 3"/>
          <p:cNvSpPr>
            <a:spLocks noGrp="1"/>
          </p:cNvSpPr>
          <p:nvPr>
            <p:ph type="sldNum" idx="29"/>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D4A8AC5D-E92F-4938-8D1B-3D23DAC9352C}" type="slidenum">
              <a:rPr lang="nl-NL" sz="1200" b="0" strike="noStrike" spc="-1">
                <a:solidFill>
                  <a:schemeClr val="dk1"/>
                </a:solidFill>
                <a:latin typeface="Trebuchet MS"/>
                <a:ea typeface="+mn-ea"/>
              </a:rPr>
              <a:t>18</a:t>
            </a:fld>
            <a:endParaRPr lang="nl-NL" sz="1200" b="0" strike="noStrike" spc="-1">
              <a:solidFill>
                <a:srgbClr val="000000"/>
              </a:solidFill>
              <a:latin typeface="Times New Roman"/>
            </a:endParaRPr>
          </a:p>
        </p:txBody>
      </p:sp>
    </p:spTree>
    <p:extLst>
      <p:ext uri="{BB962C8B-B14F-4D97-AF65-F5344CB8AC3E}">
        <p14:creationId xmlns:p14="http://schemas.microsoft.com/office/powerpoint/2010/main" val="28262780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PlaceHolder 1"/>
          <p:cNvSpPr>
            <a:spLocks noGrp="1" noRot="1" noChangeAspect="1"/>
          </p:cNvSpPr>
          <p:nvPr>
            <p:ph type="sldImg"/>
          </p:nvPr>
        </p:nvSpPr>
        <p:spPr>
          <a:xfrm>
            <a:off x="685800" y="1143000"/>
            <a:ext cx="5486400" cy="3086100"/>
          </a:xfrm>
          <a:prstGeom prst="rect">
            <a:avLst/>
          </a:prstGeom>
          <a:ln w="0">
            <a:noFill/>
          </a:ln>
        </p:spPr>
      </p:sp>
      <p:sp>
        <p:nvSpPr>
          <p:cNvPr id="16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fontScale="28611" lnSpcReduction="20000"/>
          </a:bodyPr>
          <a:lstStyle/>
          <a:p>
            <a:r>
              <a:rPr lang="nl-NL" sz="1800" dirty="0">
                <a:effectLst/>
                <a:latin typeface="Verdana" panose="020B0604030504040204" pitchFamily="34" charset="0"/>
                <a:ea typeface="Calibri" panose="020F0502020204030204" pitchFamily="34" charset="0"/>
                <a:cs typeface="Times New Roman" panose="02020603050405020304" pitchFamily="18" charset="0"/>
              </a:rPr>
              <a:t>Pagina 19</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Herstelpunt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Een herstelpunt maken die je kan gebruiken bij Windows Recovery Environment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WinRE</a:t>
            </a:r>
            <a:r>
              <a:rPr lang="nl-NL" sz="1800" dirty="0">
                <a:effectLst/>
                <a:latin typeface="Verdana" panose="020B0604030504040204" pitchFamily="34" charset="0"/>
                <a:ea typeface="Calibri" panose="020F0502020204030204" pitchFamily="34" charset="0"/>
                <a:cs typeface="Times New Roman" panose="02020603050405020304" pitchFamily="18" charset="0"/>
              </a:rPr>
              <a:t>) doe je als volgt: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Ik leg ook uit wat wél en niet werkt, want er bestaat soms verwarring over herstelpunten en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WinRE</a:t>
            </a:r>
            <a:r>
              <a:rPr lang="nl-NL" sz="1800" dirty="0">
                <a:effectLst/>
                <a:latin typeface="Verdana" panose="020B0604030504040204" pitchFamily="34" charset="0"/>
                <a:ea typeface="Calibri" panose="020F0502020204030204" pitchFamily="34" charset="0"/>
                <a:cs typeface="Times New Roman" panose="02020603050405020304" pitchFamily="18" charset="0"/>
              </a:rPr>
              <a: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Wat je moet weten vóór je begint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Een systeemherstelpunt is onderdeel van Systeemherstel (System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Restore</a:t>
            </a:r>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err="1">
                <a:effectLst/>
                <a:latin typeface="Verdana" panose="020B0604030504040204" pitchFamily="34" charset="0"/>
                <a:ea typeface="Calibri" panose="020F0502020204030204" pitchFamily="34" charset="0"/>
                <a:cs typeface="Times New Roman" panose="02020603050405020304" pitchFamily="18" charset="0"/>
              </a:rPr>
              <a:t>WinRE</a:t>
            </a:r>
            <a:r>
              <a:rPr lang="nl-NL" sz="1800" dirty="0">
                <a:effectLst/>
                <a:latin typeface="Verdana" panose="020B0604030504040204" pitchFamily="34" charset="0"/>
                <a:ea typeface="Calibri" panose="020F0502020204030204" pitchFamily="34" charset="0"/>
                <a:cs typeface="Times New Roman" panose="02020603050405020304" pitchFamily="18" charset="0"/>
              </a:rPr>
              <a:t> kan deze herstelpunten gebruiken — maar alleen als Systeemherstel is ingeschakeld op je Windowsinstallatie.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Je hoeft dus geen speciaal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WinRE</a:t>
            </a:r>
            <a:r>
              <a:rPr lang="nl-NL" sz="1800" dirty="0">
                <a:effectLst/>
                <a:latin typeface="Verdana" panose="020B0604030504040204" pitchFamily="34" charset="0"/>
                <a:ea typeface="Calibri" panose="020F0502020204030204" pitchFamily="34" charset="0"/>
                <a:cs typeface="Times New Roman" panose="02020603050405020304" pitchFamily="18" charset="0"/>
              </a:rPr>
              <a:t>-herstelpunt” te maken.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Je maakt gewoon een normaal herstelpunt en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WinRE</a:t>
            </a:r>
            <a:r>
              <a:rPr lang="nl-NL" sz="1800" dirty="0">
                <a:effectLst/>
                <a:latin typeface="Verdana" panose="020B0604030504040204" pitchFamily="34" charset="0"/>
                <a:ea typeface="Calibri" panose="020F0502020204030204" pitchFamily="34" charset="0"/>
                <a:cs typeface="Times New Roman" panose="02020603050405020304" pitchFamily="18" charset="0"/>
              </a:rPr>
              <a:t> kan het later gebruiken.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Stap 1 — Controleer of Systeemherstel is ingeschakeld</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Open het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windows</a:t>
            </a:r>
            <a:r>
              <a:rPr lang="nl-NL" sz="1800" dirty="0">
                <a:effectLst/>
                <a:latin typeface="Verdana" panose="020B0604030504040204" pitchFamily="34" charset="0"/>
                <a:ea typeface="Calibri" panose="020F0502020204030204" pitchFamily="34" charset="0"/>
                <a:cs typeface="Times New Roman" panose="02020603050405020304" pitchFamily="18" charset="0"/>
              </a:rPr>
              <a:t> instellingen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Typ: Herstelpunt maken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Open het gelijknamige configuratiescherm</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Selecteer je systeemschijf (meestal C:)</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Klik op Configureren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Zorg dat Systeembeveiliging inschakelen is aangevinkt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Stel eventueel schijfruimte in (5 tot 10% is meestal genoeg)</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Stap 2 — Maak een herstelpunt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In hetzelfde venster klik je op Maken…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Geef het herstelpunt een duidelijke naam,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bijvoorbeeld: Code Voor-update 13-03-2026</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Klik op Maken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Wacht tot Windows bevestigt dat het herstelpunt is aangemaakt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Dat is alles.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Dit herstelpunt is nu beschikbaar in Windows én in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WinRE</a:t>
            </a:r>
            <a:r>
              <a:rPr lang="nl-NL" sz="1800" dirty="0">
                <a:effectLst/>
                <a:latin typeface="Verdana" panose="020B0604030504040204" pitchFamily="34" charset="0"/>
                <a:ea typeface="Calibri" panose="020F0502020204030204" pitchFamily="34" charset="0"/>
                <a:cs typeface="Times New Roman" panose="02020603050405020304" pitchFamily="18" charset="0"/>
              </a:rPr>
              <a: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Stap 3 — Herstelpunt gebruiken via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WinRE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Windows niet meer opstart: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Start de pc op</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Wanneer Windows niet start, verschijnt meestal automatisch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Automatisch</a:t>
            </a:r>
            <a:r>
              <a:rPr lang="nl-NL" sz="1800" dirty="0">
                <a:effectLst/>
                <a:latin typeface="Verdana" panose="020B0604030504040204" pitchFamily="34" charset="0"/>
                <a:ea typeface="Calibri" panose="020F0502020204030204" pitchFamily="34" charset="0"/>
                <a:cs typeface="Times New Roman" panose="02020603050405020304" pitchFamily="18" charset="0"/>
              </a:rPr>
              <a:t> herstel –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Zo niet, forceer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WinRE</a:t>
            </a:r>
            <a:r>
              <a:rPr lang="nl-NL" sz="1800" dirty="0">
                <a:effectLst/>
                <a:latin typeface="Verdana" panose="020B0604030504040204" pitchFamily="34" charset="0"/>
                <a:ea typeface="Calibri" panose="020F0502020204030204" pitchFamily="34" charset="0"/>
                <a:cs typeface="Times New Roman" panose="02020603050405020304" pitchFamily="18" charset="0"/>
              </a:rPr>
              <a:t> door 3× de pc hard uit te zetten tijdens het boeten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Ga naar: Problemen oplossen </a:t>
            </a:r>
            <a:r>
              <a:rPr lang="nl-NL" sz="1800" dirty="0">
                <a:effectLst/>
                <a:latin typeface="Arial" panose="020B0604020202020204" pitchFamily="34" charset="0"/>
                <a:ea typeface="Calibri" panose="020F0502020204030204" pitchFamily="34" charset="0"/>
                <a:cs typeface="Times New Roman" panose="02020603050405020304" pitchFamily="18" charset="0"/>
              </a:rPr>
              <a:t>→</a:t>
            </a:r>
            <a:r>
              <a:rPr lang="nl-NL" sz="1800" dirty="0">
                <a:effectLst/>
                <a:latin typeface="Verdana" panose="020B0604030504040204" pitchFamily="34" charset="0"/>
                <a:ea typeface="Calibri" panose="020F0502020204030204" pitchFamily="34" charset="0"/>
                <a:cs typeface="Times New Roman" panose="02020603050405020304" pitchFamily="18" charset="0"/>
              </a:rPr>
              <a:t> Geavanceerde opties </a:t>
            </a:r>
            <a:r>
              <a:rPr lang="nl-NL" sz="1800" dirty="0">
                <a:effectLst/>
                <a:latin typeface="Arial" panose="020B0604020202020204" pitchFamily="34" charset="0"/>
                <a:ea typeface="Calibri" panose="020F0502020204030204" pitchFamily="34" charset="0"/>
                <a:cs typeface="Times New Roman" panose="02020603050405020304" pitchFamily="18" charset="0"/>
              </a:rPr>
              <a:t>→</a:t>
            </a:r>
            <a:r>
              <a:rPr lang="nl-NL" sz="1800" dirty="0">
                <a:effectLst/>
                <a:latin typeface="Verdana" panose="020B0604030504040204" pitchFamily="34" charset="0"/>
                <a:ea typeface="Calibri" panose="020F0502020204030204" pitchFamily="34" charset="0"/>
                <a:cs typeface="Times New Roman" panose="02020603050405020304" pitchFamily="18" charset="0"/>
              </a:rPr>
              <a:t> Systeemherstel</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Kies het herstelpunt dat je eerder hebt gemaakt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Volg de stappen op het scherm</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In Windows kan je op de zelfde plek als waar je de herstelpunt heb gemaakt de gemaakte herstelpunt gebruiken om het systeem weer terug te zetten naar die situatie.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Extra tips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Wil je een herstelpunt kunnen gebruiken vanaf een USB-stick?</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Dat kan, maar dan heb je een herstelstation (Recovery Drive) nodig, niet een herstelpunt.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Herstelpunten herstellen géén persoonlijke bestanden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Ze herstellen: Registerinstellingen, Systeembestanden, Drivers en Programma-installaties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Niet: Documenten, Foto’s en Downloads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Voor volledige systeem-back-ups is een image beter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Bijvoorbeeld via: Windows Systeemkopie,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Macrium</a:t>
            </a:r>
            <a:r>
              <a:rPr lang="nl-NL" sz="1800" dirty="0">
                <a:effectLst/>
                <a:latin typeface="Verdana" panose="020B0604030504040204" pitchFamily="34" charset="0"/>
                <a:ea typeface="Calibri" panose="020F0502020204030204" pitchFamily="34" charset="0"/>
                <a:cs typeface="Times New Roman" panose="02020603050405020304" pitchFamily="18" charset="0"/>
              </a:rPr>
              <a:t>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Reflect</a:t>
            </a:r>
            <a:r>
              <a:rPr lang="nl-NL" sz="1800" dirty="0">
                <a:effectLst/>
                <a:latin typeface="Verdana" panose="020B0604030504040204" pitchFamily="34" charset="0"/>
                <a:ea typeface="Calibri" panose="020F0502020204030204" pitchFamily="34" charset="0"/>
                <a:cs typeface="Times New Roman" panose="02020603050405020304" pitchFamily="18" charset="0"/>
              </a:rPr>
              <a:t> en AOMEI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Backupper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nl-NL" sz="1800" b="0" i="0" u="none" strike="noStrike" baseline="0" dirty="0">
              <a:solidFill>
                <a:srgbClr val="000000"/>
              </a:solidFill>
              <a:latin typeface="CIDFont+F3"/>
            </a:endParaRPr>
          </a:p>
        </p:txBody>
      </p:sp>
      <p:sp>
        <p:nvSpPr>
          <p:cNvPr id="164" name="PlaceHolder 3"/>
          <p:cNvSpPr>
            <a:spLocks noGrp="1"/>
          </p:cNvSpPr>
          <p:nvPr>
            <p:ph type="sldNum" idx="29"/>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D4A8AC5D-E92F-4938-8D1B-3D23DAC9352C}" type="slidenum">
              <a:rPr lang="nl-NL" sz="1200" b="0" strike="noStrike" spc="-1">
                <a:solidFill>
                  <a:schemeClr val="dk1"/>
                </a:solidFill>
                <a:latin typeface="Trebuchet MS"/>
                <a:ea typeface="+mn-ea"/>
              </a:rPr>
              <a:t>19</a:t>
            </a:fld>
            <a:endParaRPr lang="nl-NL" sz="1200" b="0" strike="noStrike" spc="-1">
              <a:solidFill>
                <a:srgbClr val="000000"/>
              </a:solidFill>
              <a:latin typeface="Times New Roman"/>
            </a:endParaRPr>
          </a:p>
        </p:txBody>
      </p:sp>
    </p:spTree>
    <p:extLst>
      <p:ext uri="{BB962C8B-B14F-4D97-AF65-F5344CB8AC3E}">
        <p14:creationId xmlns:p14="http://schemas.microsoft.com/office/powerpoint/2010/main" val="39722517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PlaceHolder 1"/>
          <p:cNvSpPr>
            <a:spLocks noGrp="1" noRot="1" noChangeAspect="1"/>
          </p:cNvSpPr>
          <p:nvPr>
            <p:ph type="sldImg"/>
          </p:nvPr>
        </p:nvSpPr>
        <p:spPr>
          <a:xfrm>
            <a:off x="685800" y="1143000"/>
            <a:ext cx="5486400" cy="3086100"/>
          </a:xfrm>
          <a:prstGeom prst="rect">
            <a:avLst/>
          </a:prstGeom>
          <a:ln w="0">
            <a:noFill/>
          </a:ln>
        </p:spPr>
      </p:sp>
      <p:sp>
        <p:nvSpPr>
          <p:cNvPr id="160"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r>
              <a:rPr lang="nl-NL" sz="1800" kern="1200" dirty="0">
                <a:solidFill>
                  <a:srgbClr val="000000"/>
                </a:solidFill>
                <a:effectLst/>
                <a:latin typeface="Verdana" panose="020B0604030504040204" pitchFamily="34" charset="0"/>
                <a:ea typeface="Calibri" panose="020F0502020204030204" pitchFamily="34" charset="0"/>
              </a:rPr>
              <a:t>Pagina 2</a:t>
            </a:r>
            <a:endParaRPr lang="nl-NL" sz="1800" dirty="0">
              <a:effectLst/>
              <a:latin typeface="Times New Roman" panose="02020603050405020304" pitchFamily="18" charset="0"/>
              <a:ea typeface="Times New Roman" panose="02020603050405020304" pitchFamily="18" charset="0"/>
            </a:endParaRPr>
          </a:p>
          <a:p>
            <a:r>
              <a:rPr lang="nl-NL" sz="1800" kern="1200" dirty="0">
                <a:solidFill>
                  <a:srgbClr val="000000"/>
                </a:solidFill>
                <a:effectLst/>
                <a:latin typeface="Verdana" panose="020B0604030504040204" pitchFamily="34" charset="0"/>
                <a:ea typeface="DejaVu Sans"/>
                <a:cs typeface="DejaVu Sans"/>
              </a:rPr>
              <a:t> </a:t>
            </a:r>
            <a:endParaRPr lang="nl-NL" sz="1800" dirty="0">
              <a:effectLst/>
              <a:latin typeface="Times New Roman" panose="02020603050405020304" pitchFamily="18" charset="0"/>
              <a:ea typeface="Times New Roman" panose="02020603050405020304" pitchFamily="18" charset="0"/>
            </a:endParaRPr>
          </a:p>
          <a:p>
            <a:r>
              <a:rPr lang="nl-NL" sz="1800" kern="1200" dirty="0">
                <a:solidFill>
                  <a:srgbClr val="000000"/>
                </a:solidFill>
                <a:effectLst/>
                <a:latin typeface="Verdana" panose="020B0604030504040204" pitchFamily="34" charset="0"/>
                <a:ea typeface="DejaVu Sans"/>
                <a:cs typeface="DejaVu Sans"/>
              </a:rPr>
              <a:t>Problemen</a:t>
            </a:r>
            <a:endParaRPr lang="nl-NL" sz="1800" dirty="0">
              <a:effectLst/>
              <a:latin typeface="Times New Roman" panose="02020603050405020304" pitchFamily="18" charset="0"/>
              <a:ea typeface="Times New Roman" panose="02020603050405020304" pitchFamily="18" charset="0"/>
            </a:endParaRPr>
          </a:p>
          <a:p>
            <a:r>
              <a:rPr lang="nl-NL" sz="1800" dirty="0">
                <a:effectLst/>
                <a:latin typeface="Verdana" panose="020B0604030504040204" pitchFamily="34" charset="0"/>
                <a:ea typeface="Times New Roman" panose="02020603050405020304" pitchFamily="18" charset="0"/>
              </a:rPr>
              <a:t> </a:t>
            </a:r>
            <a:endParaRPr lang="nl-NL" sz="1800" dirty="0">
              <a:effectLst/>
              <a:latin typeface="Times New Roman" panose="02020603050405020304" pitchFamily="18" charset="0"/>
              <a:ea typeface="Times New Roman" panose="02020603050405020304" pitchFamily="18" charset="0"/>
            </a:endParaRPr>
          </a:p>
          <a:p>
            <a:r>
              <a:rPr lang="nl-NL" sz="1800" kern="1200" dirty="0">
                <a:solidFill>
                  <a:srgbClr val="000000"/>
                </a:solidFill>
                <a:effectLst/>
                <a:latin typeface="Verdana" panose="020B0604030504040204" pitchFamily="34" charset="0"/>
                <a:ea typeface="DejaVu Sans"/>
                <a:cs typeface="DejaVu Sans"/>
              </a:rPr>
              <a:t>Er kunnen bij heel veel onderdelen van de pc en </a:t>
            </a:r>
            <a:r>
              <a:rPr lang="nl-NL" sz="1800" kern="1200" dirty="0" err="1">
                <a:solidFill>
                  <a:srgbClr val="000000"/>
                </a:solidFill>
                <a:effectLst/>
                <a:latin typeface="Verdana" panose="020B0604030504040204" pitchFamily="34" charset="0"/>
                <a:ea typeface="DejaVu Sans"/>
                <a:cs typeface="DejaVu Sans"/>
              </a:rPr>
              <a:t>windows</a:t>
            </a:r>
            <a:r>
              <a:rPr lang="nl-NL" sz="1800" kern="1200" dirty="0">
                <a:solidFill>
                  <a:srgbClr val="000000"/>
                </a:solidFill>
                <a:effectLst/>
                <a:latin typeface="Verdana" panose="020B0604030504040204" pitchFamily="34" charset="0"/>
                <a:ea typeface="DejaVu Sans"/>
                <a:cs typeface="DejaVu Sans"/>
              </a:rPr>
              <a:t> problemen ontstaan.</a:t>
            </a:r>
            <a:endParaRPr lang="nl-NL" sz="1800" dirty="0">
              <a:effectLst/>
              <a:latin typeface="Times New Roman" panose="02020603050405020304" pitchFamily="18" charset="0"/>
              <a:ea typeface="Times New Roman" panose="02020603050405020304" pitchFamily="18" charset="0"/>
            </a:endParaRPr>
          </a:p>
          <a:p>
            <a:r>
              <a:rPr lang="nl-NL" sz="1800" kern="1200" dirty="0">
                <a:solidFill>
                  <a:srgbClr val="000000"/>
                </a:solidFill>
                <a:effectLst/>
                <a:latin typeface="Verdana" panose="020B0604030504040204" pitchFamily="34" charset="0"/>
                <a:ea typeface="DejaVu Sans"/>
                <a:cs typeface="DejaVu Sans"/>
              </a:rPr>
              <a:t>Onder andere bekabeling, netspanning, randapparatuur, software, opstarten van Windows, vast lopers, wifi, zwarte schermen, mislukte updates, beeldscherm, geluidskaart, toetsenbord, muis, printer, usb </a:t>
            </a:r>
            <a:r>
              <a:rPr lang="nl-NL" sz="1800" kern="1200" dirty="0" err="1">
                <a:solidFill>
                  <a:srgbClr val="000000"/>
                </a:solidFill>
                <a:effectLst/>
                <a:latin typeface="Verdana" panose="020B0604030504040204" pitchFamily="34" charset="0"/>
                <a:ea typeface="DejaVu Sans"/>
                <a:cs typeface="DejaVu Sans"/>
              </a:rPr>
              <a:t>stiks</a:t>
            </a:r>
            <a:r>
              <a:rPr lang="nl-NL" sz="1800" kern="1200" dirty="0">
                <a:solidFill>
                  <a:srgbClr val="000000"/>
                </a:solidFill>
                <a:effectLst/>
                <a:latin typeface="Verdana" panose="020B0604030504040204" pitchFamily="34" charset="0"/>
                <a:ea typeface="DejaVu Sans"/>
                <a:cs typeface="DejaVu Sans"/>
              </a:rPr>
              <a:t>, usb apparaten, </a:t>
            </a:r>
            <a:r>
              <a:rPr lang="nl-NL" sz="1800" kern="1200" dirty="0" err="1">
                <a:solidFill>
                  <a:srgbClr val="000000"/>
                </a:solidFill>
                <a:effectLst/>
                <a:latin typeface="Verdana" panose="020B0604030504040204" pitchFamily="34" charset="0"/>
                <a:ea typeface="DejaVu Sans"/>
                <a:cs typeface="DejaVu Sans"/>
              </a:rPr>
              <a:t>adware</a:t>
            </a:r>
            <a:r>
              <a:rPr lang="nl-NL" sz="1800" kern="1200" dirty="0">
                <a:solidFill>
                  <a:srgbClr val="000000"/>
                </a:solidFill>
                <a:effectLst/>
                <a:latin typeface="Verdana" panose="020B0604030504040204" pitchFamily="34" charset="0"/>
                <a:ea typeface="DejaVu Sans"/>
                <a:cs typeface="DejaVu Sans"/>
              </a:rPr>
              <a:t>, malware, virussen, meldingen, batterijen, oververhitting, blauwe schermen, herstelpunt en back up terug zetten.</a:t>
            </a:r>
            <a:endParaRPr lang="nl-NL" sz="1800" dirty="0">
              <a:effectLst/>
              <a:latin typeface="Times New Roman" panose="02020603050405020304" pitchFamily="18" charset="0"/>
              <a:ea typeface="Times New Roman" panose="02020603050405020304" pitchFamily="18" charset="0"/>
            </a:endParaRPr>
          </a:p>
          <a:p>
            <a:r>
              <a:rPr lang="nl-NL" sz="1800" kern="1200" dirty="0">
                <a:solidFill>
                  <a:srgbClr val="000000"/>
                </a:solidFill>
                <a:effectLst/>
                <a:latin typeface="Verdana" panose="020B0604030504040204" pitchFamily="34" charset="0"/>
                <a:ea typeface="DejaVu Sans"/>
                <a:cs typeface="DejaVu Sans"/>
              </a:rPr>
              <a:t>We gaan al deze onderwerpen even langs.</a:t>
            </a:r>
            <a:endParaRPr lang="nl-NL" sz="1800" dirty="0">
              <a:effectLst/>
              <a:latin typeface="Times New Roman" panose="02020603050405020304" pitchFamily="18" charset="0"/>
              <a:ea typeface="Times New Roman" panose="02020603050405020304" pitchFamily="18" charset="0"/>
            </a:endParaRPr>
          </a:p>
          <a:p>
            <a:r>
              <a:rPr lang="nl-NL" sz="1800" kern="1200" dirty="0">
                <a:solidFill>
                  <a:srgbClr val="000000"/>
                </a:solidFill>
                <a:effectLst/>
                <a:latin typeface="Verdana" panose="020B0604030504040204" pitchFamily="34" charset="0"/>
                <a:ea typeface="DejaVu Sans"/>
                <a:cs typeface="DejaVu Sans"/>
              </a:rPr>
              <a:t>Het lijkt veel moeilijker dan het is. </a:t>
            </a:r>
            <a:endParaRPr lang="nl-NL" sz="1800" dirty="0">
              <a:effectLst/>
              <a:latin typeface="Times New Roman" panose="02020603050405020304" pitchFamily="18" charset="0"/>
              <a:ea typeface="Times New Roman" panose="02020603050405020304" pitchFamily="18" charset="0"/>
            </a:endParaRPr>
          </a:p>
          <a:p>
            <a:r>
              <a:rPr lang="nl-NL" sz="1800" kern="1200" dirty="0">
                <a:solidFill>
                  <a:srgbClr val="000000"/>
                </a:solidFill>
                <a:effectLst/>
                <a:latin typeface="Verdana" panose="020B0604030504040204" pitchFamily="34" charset="0"/>
                <a:ea typeface="DejaVu Sans"/>
                <a:cs typeface="DejaVu Sans"/>
              </a:rPr>
              <a:t>Ik zal je vertellen waar je op moet letten zodat je de oorzaak kan vinden. </a:t>
            </a:r>
            <a:endParaRPr lang="nl-NL" sz="1800" dirty="0">
              <a:effectLst/>
              <a:latin typeface="Times New Roman" panose="02020603050405020304" pitchFamily="18" charset="0"/>
              <a:ea typeface="Times New Roman" panose="02020603050405020304" pitchFamily="18" charset="0"/>
            </a:endParaRPr>
          </a:p>
          <a:p>
            <a:r>
              <a:rPr lang="nl-NL" sz="1800" kern="1200" dirty="0">
                <a:solidFill>
                  <a:srgbClr val="000000"/>
                </a:solidFill>
                <a:effectLst/>
                <a:latin typeface="Verdana" panose="020B0604030504040204" pitchFamily="34" charset="0"/>
                <a:ea typeface="DejaVu Sans"/>
                <a:cs typeface="DejaVu Sans"/>
              </a:rPr>
              <a:t>Tevens zal ik jou dan uitleggen hoe je het zou kunnen oplossen.</a:t>
            </a:r>
            <a:endParaRPr lang="nl-NL" sz="1800" dirty="0">
              <a:effectLst/>
              <a:latin typeface="Times New Roman" panose="02020603050405020304" pitchFamily="18" charset="0"/>
              <a:ea typeface="Times New Roman" panose="02020603050405020304" pitchFamily="18" charset="0"/>
            </a:endParaRPr>
          </a:p>
          <a:p>
            <a:r>
              <a:rPr lang="nl-NL" sz="1800" kern="1200" dirty="0">
                <a:solidFill>
                  <a:srgbClr val="000000"/>
                </a:solidFill>
                <a:effectLst/>
                <a:latin typeface="Verdana" panose="020B0604030504040204" pitchFamily="34" charset="0"/>
                <a:ea typeface="DejaVu Sans"/>
                <a:cs typeface="DejaVu Sans"/>
              </a:rPr>
              <a:t>De meeste ervan zal je allang een keer hebben mee gemaakt.</a:t>
            </a:r>
            <a:endParaRPr lang="nl-NL" sz="1800" dirty="0">
              <a:effectLst/>
              <a:latin typeface="Times New Roman" panose="02020603050405020304" pitchFamily="18" charset="0"/>
              <a:ea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sz="1800" kern="1200" dirty="0">
              <a:solidFill>
                <a:srgbClr val="000000"/>
              </a:solidFill>
              <a:effectLst/>
              <a:latin typeface="Verdana" panose="020B0604030504040204" pitchFamily="34" charset="0"/>
              <a:ea typeface="DejaVu Sans"/>
              <a:cs typeface="DejaVu Sans"/>
            </a:endParaRPr>
          </a:p>
        </p:txBody>
      </p:sp>
      <p:sp>
        <p:nvSpPr>
          <p:cNvPr id="161" name="PlaceHolder 3"/>
          <p:cNvSpPr>
            <a:spLocks noGrp="1"/>
          </p:cNvSpPr>
          <p:nvPr>
            <p:ph type="sldNum" idx="28"/>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9DC9AA3B-36A5-495A-91C4-FB3833CE17C6}" type="slidenum">
              <a:rPr lang="nl-NL" sz="1200" b="0" strike="noStrike" spc="-1">
                <a:solidFill>
                  <a:schemeClr val="dk1"/>
                </a:solidFill>
                <a:latin typeface="Trebuchet MS"/>
                <a:ea typeface="+mn-ea"/>
              </a:rPr>
              <a:t>2</a:t>
            </a:fld>
            <a:endParaRPr lang="nl-NL" sz="1200" b="0" strike="noStrike" spc="-1">
              <a:solidFill>
                <a:srgbClr val="000000"/>
              </a:solidFill>
              <a:latin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PlaceHolder 1"/>
          <p:cNvSpPr>
            <a:spLocks noGrp="1" noRot="1" noChangeAspect="1"/>
          </p:cNvSpPr>
          <p:nvPr>
            <p:ph type="sldImg"/>
          </p:nvPr>
        </p:nvSpPr>
        <p:spPr>
          <a:xfrm>
            <a:off x="685800" y="1143000"/>
            <a:ext cx="5486400" cy="3086100"/>
          </a:xfrm>
          <a:prstGeom prst="rect">
            <a:avLst/>
          </a:prstGeom>
          <a:ln w="0">
            <a:noFill/>
          </a:ln>
        </p:spPr>
      </p:sp>
      <p:sp>
        <p:nvSpPr>
          <p:cNvPr id="16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fontScale="25000" lnSpcReduction="20000"/>
          </a:bodyPr>
          <a:lstStyle/>
          <a:p>
            <a:r>
              <a:rPr lang="nl-NL" sz="1800" dirty="0">
                <a:effectLst/>
                <a:latin typeface="Verdana" panose="020B0604030504040204" pitchFamily="34" charset="0"/>
                <a:ea typeface="Calibri" panose="020F0502020204030204" pitchFamily="34" charset="0"/>
                <a:cs typeface="Times New Roman" panose="02020603050405020304" pitchFamily="18" charset="0"/>
              </a:rPr>
              <a:t>Pagina 20</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Back up maken en terug zetten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Om een volledige systeem-back-up in de vorm van een image met Windows Systeemkopie te maken en terug te zetten doe je als volgt.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Dit is namelijk iets anders dan een herstelpunt: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je hebt een systeemimage nodig.</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Wat je zoekt: een systeemimage (System Image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Backup</a:t>
            </a:r>
            <a:r>
              <a:rPr lang="nl-NL" sz="1800" dirty="0">
                <a:effectLst/>
                <a:latin typeface="Verdana" panose="020B0604030504040204" pitchFamily="34" charset="0"/>
                <a:ea typeface="Calibri" panose="020F0502020204030204" pitchFamily="34" charset="0"/>
                <a:cs typeface="Times New Roman" panose="02020603050405020304" pitchFamily="18" charset="0"/>
              </a:rPr>
              <a: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Een systeemimage is een volledige kopie van je Windows-installatie, inclusief:</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Windows zelf, Programma’s, Instellingen en Drivers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Persoonlijke bestanden (optioneel, maar meestal inbegrepen)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err="1">
                <a:effectLst/>
                <a:latin typeface="Verdana" panose="020B0604030504040204" pitchFamily="34" charset="0"/>
                <a:ea typeface="Calibri" panose="020F0502020204030204" pitchFamily="34" charset="0"/>
                <a:cs typeface="Times New Roman" panose="02020603050405020304" pitchFamily="18" charset="0"/>
              </a:rPr>
              <a:t>WinRE</a:t>
            </a:r>
            <a:r>
              <a:rPr lang="nl-NL" sz="1800" dirty="0">
                <a:effectLst/>
                <a:latin typeface="Verdana" panose="020B0604030504040204" pitchFamily="34" charset="0"/>
                <a:ea typeface="Calibri" panose="020F0502020204030204" pitchFamily="34" charset="0"/>
                <a:cs typeface="Times New Roman" panose="02020603050405020304" pitchFamily="18" charset="0"/>
              </a:rPr>
              <a:t> kan deze image herstellen via Systeemimageherstel.</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Je heb 3 methodes om een image te maken die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WinRE</a:t>
            </a:r>
            <a:r>
              <a:rPr lang="nl-NL" sz="1800" dirty="0">
                <a:effectLst/>
                <a:latin typeface="Verdana" panose="020B0604030504040204" pitchFamily="34" charset="0"/>
                <a:ea typeface="Calibri" panose="020F0502020204030204" pitchFamily="34" charset="0"/>
                <a:cs typeface="Times New Roman" panose="02020603050405020304" pitchFamily="18" charset="0"/>
              </a:rPr>
              <a:t> kan gebruiken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Methode 1 — Windows’ ingebouwde “Systeemkopie” (System Image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Backup</a:t>
            </a:r>
            <a:r>
              <a:rPr lang="nl-NL" sz="1800" dirty="0">
                <a:effectLst/>
                <a:latin typeface="Verdana" panose="020B0604030504040204" pitchFamily="34" charset="0"/>
                <a:ea typeface="Calibri" panose="020F0502020204030204" pitchFamily="34" charset="0"/>
                <a:cs typeface="Times New Roman" panose="02020603050405020304" pitchFamily="18" charset="0"/>
              </a:rPr>
              <a: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Windows 10 en 11 hebben deze functie nog steeds, al is hij wat verstopt.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Stap 1 — Open de tool</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Open het Configuratiescherm met het programma Control.exe.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Ga naar Back-up en herstel (Windows 7)</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Klik links op Een systeemkopie maken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Stap 2 — Kies waar je de back-up wilt opslaan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Je kunt kiezen uit: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Externe harde schijf (aanbevolen)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Netwerklocatie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err="1">
                <a:effectLst/>
                <a:latin typeface="Verdana" panose="020B0604030504040204" pitchFamily="34" charset="0"/>
                <a:ea typeface="Calibri" panose="020F0502020204030204" pitchFamily="34" charset="0"/>
                <a:cs typeface="Times New Roman" panose="02020603050405020304" pitchFamily="18" charset="0"/>
              </a:rPr>
              <a:t>DVD’s</a:t>
            </a:r>
            <a:r>
              <a:rPr lang="nl-NL" sz="1800" dirty="0">
                <a:effectLst/>
                <a:latin typeface="Verdana" panose="020B0604030504040204" pitchFamily="34" charset="0"/>
                <a:ea typeface="Calibri" panose="020F0502020204030204" pitchFamily="34" charset="0"/>
                <a:cs typeface="Times New Roman" panose="02020603050405020304" pitchFamily="18" charset="0"/>
              </a:rPr>
              <a:t> (niet meer praktisch)</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Stap 3 — Start de back-up</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Selecteer de schijven die je wilt opnemen (meestal alleen C:)</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Klik op Volgende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Klik op Back-up starten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Windows maakt nu een volledige systeemimage.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Methode 2 — Een herstelstation (Recovery Drive) mét systeemimage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Dit is handig als je Windows helemaal niet meer kunt opstarten.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Stap 1 — Herstelstation maken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Open Start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Typ Herstelstation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Vink Back-up van systeembestanden naar het herstelstation opnemen aan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Volg de stappen en maak een USB-herstelstation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Dit bevat: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err="1">
                <a:effectLst/>
                <a:latin typeface="Verdana" panose="020B0604030504040204" pitchFamily="34" charset="0"/>
                <a:ea typeface="Calibri" panose="020F0502020204030204" pitchFamily="34" charset="0"/>
                <a:cs typeface="Times New Roman" panose="02020603050405020304" pitchFamily="18" charset="0"/>
              </a:rPr>
              <a:t>WinRE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Optioneel: een kopie van Windows zelf</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Maar let op: dit is geen volledige systeemimage van jouw installatie. Het is vooral bedoeld om</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Windows opnieuw te installeren.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Methode 3 — Een betere, modernere oplossing (aanbevolen)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Windows’ ingebouwde systeemimage-tool is verouderd.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Veel mensen gebruiken daarom: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Macrium</a:t>
            </a:r>
            <a:r>
              <a:rPr lang="nl-NL" sz="1800" dirty="0">
                <a:effectLst/>
                <a:latin typeface="Verdana" panose="020B0604030504040204" pitchFamily="34" charset="0"/>
                <a:ea typeface="Calibri" panose="020F0502020204030204" pitchFamily="34" charset="0"/>
                <a:cs typeface="Times New Roman" panose="02020603050405020304" pitchFamily="18" charset="0"/>
              </a:rPr>
              <a:t>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Reflect</a:t>
            </a:r>
            <a:r>
              <a:rPr lang="nl-NL" sz="1800" dirty="0">
                <a:effectLst/>
                <a:latin typeface="Verdana" panose="020B0604030504040204" pitchFamily="34" charset="0"/>
                <a:ea typeface="Calibri" panose="020F0502020204030204" pitchFamily="34" charset="0"/>
                <a:cs typeface="Times New Roman" panose="02020603050405020304" pitchFamily="18" charset="0"/>
              </a:rPr>
              <a:t> Free, AOMEI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Backupper</a:t>
            </a:r>
            <a:r>
              <a:rPr lang="nl-NL" sz="1800" dirty="0">
                <a:effectLst/>
                <a:latin typeface="Verdana" panose="020B0604030504040204" pitchFamily="34" charset="0"/>
                <a:ea typeface="Calibri" panose="020F0502020204030204" pitchFamily="34" charset="0"/>
                <a:cs typeface="Times New Roman" panose="02020603050405020304" pitchFamily="18" charset="0"/>
              </a:rPr>
              <a:t> Standard of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EaseUS</a:t>
            </a:r>
            <a:r>
              <a:rPr lang="nl-NL" sz="1800" dirty="0">
                <a:effectLst/>
                <a:latin typeface="Verdana" panose="020B0604030504040204" pitchFamily="34" charset="0"/>
                <a:ea typeface="Calibri" panose="020F0502020204030204" pitchFamily="34" charset="0"/>
                <a:cs typeface="Times New Roman" panose="02020603050405020304" pitchFamily="18" charset="0"/>
              </a:rPr>
              <a:t>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Todo</a:t>
            </a:r>
            <a:r>
              <a:rPr lang="nl-NL" sz="1800" dirty="0">
                <a:effectLst/>
                <a:latin typeface="Verdana" panose="020B0604030504040204" pitchFamily="34" charset="0"/>
                <a:ea typeface="Calibri" panose="020F0502020204030204" pitchFamily="34" charset="0"/>
                <a:cs typeface="Times New Roman" panose="02020603050405020304" pitchFamily="18" charset="0"/>
              </a:rPr>
              <a:t>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Backup</a:t>
            </a:r>
            <a:r>
              <a:rPr lang="nl-NL" sz="1800" dirty="0">
                <a:effectLst/>
                <a:latin typeface="Verdana" panose="020B0604030504040204" pitchFamily="34" charset="0"/>
                <a:ea typeface="Calibri" panose="020F0502020204030204" pitchFamily="34" charset="0"/>
                <a:cs typeface="Times New Roman" panose="02020603050405020304" pitchFamily="18" charset="0"/>
              </a:rPr>
              <a:t> Free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Deze tools maken: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Betrouwbaardere images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Snellere back-ups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Incrementele back-ups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Herstelmedia die perfect werken met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WinRE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Image terug zetten.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Wanneer Windows niet meer start: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Start de pc op</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Forceer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WinRE</a:t>
            </a:r>
            <a:r>
              <a:rPr lang="nl-NL" sz="1800" dirty="0">
                <a:effectLst/>
                <a:latin typeface="Verdana" panose="020B0604030504040204" pitchFamily="34" charset="0"/>
                <a:ea typeface="Calibri" panose="020F0502020204030204" pitchFamily="34" charset="0"/>
                <a:cs typeface="Times New Roman" panose="02020603050405020304" pitchFamily="18" charset="0"/>
              </a:rPr>
              <a:t> door 3× de pc uit te zetten tijdens het boeten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Ga naar: Problemen oplossen </a:t>
            </a:r>
            <a:r>
              <a:rPr lang="nl-NL" sz="1800" dirty="0">
                <a:effectLst/>
                <a:latin typeface="Arial" panose="020B0604020202020204" pitchFamily="34" charset="0"/>
                <a:ea typeface="Calibri" panose="020F0502020204030204" pitchFamily="34" charset="0"/>
                <a:cs typeface="Times New Roman" panose="02020603050405020304" pitchFamily="18" charset="0"/>
              </a:rPr>
              <a:t>→</a:t>
            </a:r>
            <a:r>
              <a:rPr lang="nl-NL" sz="1800" dirty="0">
                <a:effectLst/>
                <a:latin typeface="Verdana" panose="020B0604030504040204" pitchFamily="34" charset="0"/>
                <a:ea typeface="Calibri" panose="020F0502020204030204" pitchFamily="34" charset="0"/>
                <a:cs typeface="Times New Roman" panose="02020603050405020304" pitchFamily="18" charset="0"/>
              </a:rPr>
              <a:t> Geavanceerde opties </a:t>
            </a:r>
            <a:r>
              <a:rPr lang="nl-NL" sz="1800" dirty="0">
                <a:effectLst/>
                <a:latin typeface="Arial" panose="020B0604020202020204" pitchFamily="34" charset="0"/>
                <a:ea typeface="Calibri" panose="020F0502020204030204" pitchFamily="34" charset="0"/>
                <a:cs typeface="Times New Roman" panose="02020603050405020304" pitchFamily="18" charset="0"/>
              </a:rPr>
              <a:t>→</a:t>
            </a:r>
            <a:r>
              <a:rPr lang="nl-NL" sz="1800" dirty="0">
                <a:effectLst/>
                <a:latin typeface="Verdana" panose="020B0604030504040204" pitchFamily="34" charset="0"/>
                <a:ea typeface="Calibri" panose="020F0502020204030204" pitchFamily="34" charset="0"/>
                <a:cs typeface="Times New Roman" panose="02020603050405020304" pitchFamily="18" charset="0"/>
              </a:rPr>
              <a:t> Systeemimageherstel</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Sluit je externe schijf met de systeemimage aan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Kies de gewenste image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Volg de stappen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Windows wordt volledig teruggezet naar de staat van de back-up.</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Ik zelf gebruik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acronis</a:t>
            </a:r>
            <a:r>
              <a:rPr lang="nl-NL" sz="1800" dirty="0">
                <a:effectLst/>
                <a:latin typeface="Verdana" panose="020B0604030504040204" pitchFamily="34" charset="0"/>
                <a:ea typeface="Calibri" panose="020F0502020204030204" pitchFamily="34" charset="0"/>
                <a:cs typeface="Times New Roman" panose="02020603050405020304" pitchFamily="18" charset="0"/>
              </a:rPr>
              <a:t> 2021.</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Voor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Acronis</a:t>
            </a:r>
            <a:r>
              <a:rPr lang="nl-NL" sz="1800" dirty="0">
                <a:effectLst/>
                <a:latin typeface="Verdana" panose="020B0604030504040204" pitchFamily="34" charset="0"/>
                <a:ea typeface="Calibri" panose="020F0502020204030204" pitchFamily="34" charset="0"/>
                <a:cs typeface="Times New Roman" panose="02020603050405020304" pitchFamily="18" charset="0"/>
              </a:rPr>
              <a:t> gebruik ik een usb-stik waarmee ik de image maak en terug zet.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nl-NL" sz="1800" b="0" i="0" u="none" strike="noStrike" baseline="0" dirty="0">
              <a:solidFill>
                <a:srgbClr val="000000"/>
              </a:solidFill>
              <a:latin typeface="CIDFont+F3"/>
            </a:endParaRPr>
          </a:p>
        </p:txBody>
      </p:sp>
      <p:sp>
        <p:nvSpPr>
          <p:cNvPr id="164" name="PlaceHolder 3"/>
          <p:cNvSpPr>
            <a:spLocks noGrp="1"/>
          </p:cNvSpPr>
          <p:nvPr>
            <p:ph type="sldNum" idx="29"/>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D4A8AC5D-E92F-4938-8D1B-3D23DAC9352C}" type="slidenum">
              <a:rPr lang="nl-NL" sz="1200" b="0" strike="noStrike" spc="-1">
                <a:solidFill>
                  <a:schemeClr val="dk1"/>
                </a:solidFill>
                <a:latin typeface="Trebuchet MS"/>
                <a:ea typeface="+mn-ea"/>
              </a:rPr>
              <a:t>20</a:t>
            </a:fld>
            <a:endParaRPr lang="nl-NL" sz="1200" b="0" strike="noStrike" spc="-1">
              <a:solidFill>
                <a:srgbClr val="000000"/>
              </a:solidFill>
              <a:latin typeface="Times New Roman"/>
            </a:endParaRPr>
          </a:p>
        </p:txBody>
      </p:sp>
    </p:spTree>
    <p:extLst>
      <p:ext uri="{BB962C8B-B14F-4D97-AF65-F5344CB8AC3E}">
        <p14:creationId xmlns:p14="http://schemas.microsoft.com/office/powerpoint/2010/main" val="327463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PlaceHolder 1"/>
          <p:cNvSpPr>
            <a:spLocks noGrp="1" noRot="1" noChangeAspect="1"/>
          </p:cNvSpPr>
          <p:nvPr>
            <p:ph type="sldImg"/>
          </p:nvPr>
        </p:nvSpPr>
        <p:spPr>
          <a:xfrm>
            <a:off x="685800" y="1143000"/>
            <a:ext cx="5486400" cy="3086100"/>
          </a:xfrm>
          <a:prstGeom prst="rect">
            <a:avLst/>
          </a:prstGeom>
          <a:ln w="0">
            <a:noFill/>
          </a:ln>
        </p:spPr>
      </p:sp>
      <p:sp>
        <p:nvSpPr>
          <p:cNvPr id="16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fontScale="51111" lnSpcReduction="20000"/>
          </a:bodyPr>
          <a:lstStyle/>
          <a:p>
            <a:r>
              <a:rPr lang="nl-NL" sz="1800" dirty="0">
                <a:effectLst/>
                <a:latin typeface="Verdana" panose="020B0604030504040204" pitchFamily="34" charset="0"/>
                <a:ea typeface="Calibri" panose="020F0502020204030204" pitchFamily="34" charset="0"/>
                <a:cs typeface="Times New Roman" panose="02020603050405020304" pitchFamily="18" charset="0"/>
              </a:rPr>
              <a:t>Pagina 21</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Resumerend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Resumeren kunnen we stellen.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De eerste stappen zijn: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Controleren van kabels, stekker en poorten dat ze goed waren aangesloten en  heel waren.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Dat er stroom was.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Alle rand apparatuur afkoppelen.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Je kan Windows de problemen laten opsporen en oplossen.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tools gebruikte we: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Windows instellingen voor diverse zaken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Apparaten beheer en back-uppen van Windows 7 via control.exe.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Programma’s, programma’s op de achtergrond en programma’s bij opstart uitzetten in Taak beheer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ctrl+shift+esc</a:t>
            </a:r>
            <a:r>
              <a:rPr lang="nl-NL" sz="1800" dirty="0">
                <a:effectLst/>
                <a:latin typeface="Verdana" panose="020B0604030504040204" pitchFamily="34" charset="0"/>
                <a:ea typeface="Calibri" panose="020F0502020204030204" pitchFamily="34" charset="0"/>
                <a:cs typeface="Times New Roman" panose="02020603050405020304" pitchFamily="18" charset="0"/>
              </a:rPr>
              <a: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err="1">
                <a:effectLst/>
                <a:latin typeface="Verdana" panose="020B0604030504040204" pitchFamily="34" charset="0"/>
                <a:ea typeface="Calibri" panose="020F0502020204030204" pitchFamily="34" charset="0"/>
                <a:cs typeface="Times New Roman" panose="02020603050405020304" pitchFamily="18" charset="0"/>
              </a:rPr>
              <a:t>Klary</a:t>
            </a:r>
            <a:r>
              <a:rPr lang="nl-NL" sz="1800" dirty="0">
                <a:effectLst/>
                <a:latin typeface="Verdana" panose="020B0604030504040204" pitchFamily="34" charset="0"/>
                <a:ea typeface="Calibri" panose="020F0502020204030204" pitchFamily="34" charset="0"/>
                <a:cs typeface="Times New Roman" panose="02020603050405020304" pitchFamily="18" charset="0"/>
              </a:rPr>
              <a:t> voor het opstarten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As32.exe ook voor het opstarten.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err="1">
                <a:effectLst/>
                <a:latin typeface="Verdana" panose="020B0604030504040204" pitchFamily="34" charset="0"/>
                <a:ea typeface="Calibri" panose="020F0502020204030204" pitchFamily="34" charset="0"/>
                <a:cs typeface="Times New Roman" panose="02020603050405020304" pitchFamily="18" charset="0"/>
              </a:rPr>
              <a:t>EaseUS</a:t>
            </a:r>
            <a:r>
              <a:rPr lang="nl-NL" sz="1800" dirty="0">
                <a:effectLst/>
                <a:latin typeface="Verdana" panose="020B0604030504040204" pitchFamily="34" charset="0"/>
                <a:ea typeface="Calibri" panose="020F0502020204030204" pitchFamily="34" charset="0"/>
                <a:cs typeface="Times New Roman" panose="02020603050405020304" pitchFamily="18" charset="0"/>
              </a:rPr>
              <a:t>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Partition</a:t>
            </a:r>
            <a:r>
              <a:rPr lang="nl-NL" sz="1800" dirty="0">
                <a:effectLst/>
                <a:latin typeface="Verdana" panose="020B0604030504040204" pitchFamily="34" charset="0"/>
                <a:ea typeface="Calibri" panose="020F0502020204030204" pitchFamily="34" charset="0"/>
                <a:cs typeface="Times New Roman" panose="02020603050405020304" pitchFamily="18" charset="0"/>
              </a:rPr>
              <a:t> Master voor hard disk en usb-stik problemen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Windows shell als administrator.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Probleemoplosser van Windows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err="1">
                <a:effectLst/>
                <a:latin typeface="Verdana" panose="020B0604030504040204" pitchFamily="34" charset="0"/>
                <a:ea typeface="Calibri" panose="020F0502020204030204" pitchFamily="34" charset="0"/>
                <a:cs typeface="Times New Roman" panose="02020603050405020304" pitchFamily="18" charset="0"/>
              </a:rPr>
              <a:t>Defender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Malwarebytes en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AdwCleaner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err="1">
                <a:effectLst/>
                <a:latin typeface="Verdana" panose="020B0604030504040204" pitchFamily="34" charset="0"/>
                <a:ea typeface="Calibri" panose="020F0502020204030204" pitchFamily="34" charset="0"/>
                <a:cs typeface="Times New Roman" panose="02020603050405020304" pitchFamily="18" charset="0"/>
              </a:rPr>
              <a:t>Adblokker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err="1">
                <a:effectLst/>
                <a:latin typeface="Verdana" panose="020B0604030504040204" pitchFamily="34" charset="0"/>
                <a:ea typeface="Calibri" panose="020F0502020204030204" pitchFamily="34" charset="0"/>
                <a:cs typeface="Times New Roman" panose="02020603050405020304" pitchFamily="18" charset="0"/>
              </a:rPr>
              <a:t>Ghostery</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Windows taak uitvoeren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windows</a:t>
            </a:r>
            <a:r>
              <a:rPr lang="nl-NL" sz="1800" dirty="0">
                <a:effectLst/>
                <a:latin typeface="Verdana" panose="020B0604030504040204" pitchFamily="34" charset="0"/>
                <a:ea typeface="Calibri" panose="020F0502020204030204" pitchFamily="34" charset="0"/>
                <a:cs typeface="Times New Roman" panose="02020603050405020304" pitchFamily="18" charset="0"/>
              </a:rPr>
              <a:t> toets +r)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err="1">
                <a:effectLst/>
                <a:latin typeface="Verdana" panose="020B0604030504040204" pitchFamily="34" charset="0"/>
                <a:ea typeface="Calibri" panose="020F0502020204030204" pitchFamily="34" charset="0"/>
                <a:cs typeface="Times New Roman" panose="02020603050405020304" pitchFamily="18" charset="0"/>
              </a:rPr>
              <a:t>WinRE</a:t>
            </a:r>
            <a:r>
              <a:rPr lang="nl-NL" sz="1800" dirty="0">
                <a:effectLst/>
                <a:latin typeface="Verdana" panose="020B0604030504040204" pitchFamily="34" charset="0"/>
                <a:ea typeface="Calibri" panose="020F0502020204030204" pitchFamily="34" charset="0"/>
                <a:cs typeface="Times New Roman" panose="02020603050405020304" pitchFamily="18" charset="0"/>
              </a:rPr>
              <a:t> voor diverse zaken.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err="1">
                <a:effectLst/>
                <a:latin typeface="Verdana" panose="020B0604030504040204" pitchFamily="34" charset="0"/>
                <a:ea typeface="Calibri" panose="020F0502020204030204" pitchFamily="34" charset="0"/>
                <a:cs typeface="Times New Roman" panose="02020603050405020304" pitchFamily="18" charset="0"/>
              </a:rPr>
              <a:t>Macrium</a:t>
            </a:r>
            <a:r>
              <a:rPr lang="nl-NL" sz="1800" dirty="0">
                <a:effectLst/>
                <a:latin typeface="Verdana" panose="020B0604030504040204" pitchFamily="34" charset="0"/>
                <a:ea typeface="Calibri" panose="020F0502020204030204" pitchFamily="34" charset="0"/>
                <a:cs typeface="Times New Roman" panose="02020603050405020304" pitchFamily="18" charset="0"/>
              </a:rPr>
              <a:t>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Reflect</a:t>
            </a:r>
            <a:r>
              <a:rPr lang="nl-NL" sz="1800" dirty="0">
                <a:effectLst/>
                <a:latin typeface="Verdana" panose="020B0604030504040204" pitchFamily="34" charset="0"/>
                <a:ea typeface="Calibri" panose="020F0502020204030204" pitchFamily="34" charset="0"/>
                <a:cs typeface="Times New Roman" panose="02020603050405020304" pitchFamily="18" charset="0"/>
              </a:rPr>
              <a:t> Free, AOMEI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Backupper</a:t>
            </a:r>
            <a:r>
              <a:rPr lang="nl-NL" sz="1800" dirty="0">
                <a:effectLst/>
                <a:latin typeface="Verdana" panose="020B0604030504040204" pitchFamily="34" charset="0"/>
                <a:ea typeface="Calibri" panose="020F0502020204030204" pitchFamily="34" charset="0"/>
                <a:cs typeface="Times New Roman" panose="02020603050405020304" pitchFamily="18" charset="0"/>
              </a:rPr>
              <a:t> Standard of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EaseUS</a:t>
            </a:r>
            <a:r>
              <a:rPr lang="nl-NL" sz="1800" dirty="0">
                <a:effectLst/>
                <a:latin typeface="Verdana" panose="020B0604030504040204" pitchFamily="34" charset="0"/>
                <a:ea typeface="Calibri" panose="020F0502020204030204" pitchFamily="34" charset="0"/>
                <a:cs typeface="Times New Roman" panose="02020603050405020304" pitchFamily="18" charset="0"/>
              </a:rPr>
              <a:t>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Todo</a:t>
            </a:r>
            <a:r>
              <a:rPr lang="nl-NL" sz="1800" dirty="0">
                <a:effectLst/>
                <a:latin typeface="Verdana" panose="020B0604030504040204" pitchFamily="34" charset="0"/>
                <a:ea typeface="Calibri" panose="020F0502020204030204" pitchFamily="34" charset="0"/>
                <a:cs typeface="Times New Roman" panose="02020603050405020304" pitchFamily="18" charset="0"/>
              </a:rPr>
              <a:t>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Backup</a:t>
            </a:r>
            <a:r>
              <a:rPr lang="nl-NL" sz="1800" dirty="0">
                <a:effectLst/>
                <a:latin typeface="Verdana" panose="020B0604030504040204" pitchFamily="34" charset="0"/>
                <a:ea typeface="Calibri" panose="020F0502020204030204" pitchFamily="34" charset="0"/>
                <a:cs typeface="Times New Roman" panose="02020603050405020304" pitchFamily="18" charset="0"/>
              </a:rPr>
              <a:t> Free voor het maken van een image.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sz="1800" kern="100" dirty="0">
              <a:effectLst/>
              <a:latin typeface="Aptos"/>
              <a:ea typeface="Aptos"/>
              <a:cs typeface="Times New Roman" panose="02020603050405020304" pitchFamily="18" charset="0"/>
            </a:endParaRPr>
          </a:p>
        </p:txBody>
      </p:sp>
      <p:sp>
        <p:nvSpPr>
          <p:cNvPr id="164" name="PlaceHolder 3"/>
          <p:cNvSpPr>
            <a:spLocks noGrp="1"/>
          </p:cNvSpPr>
          <p:nvPr>
            <p:ph type="sldNum" idx="29"/>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D4A8AC5D-E92F-4938-8D1B-3D23DAC9352C}" type="slidenum">
              <a:rPr lang="nl-NL" sz="1200" b="0" strike="noStrike" spc="-1">
                <a:solidFill>
                  <a:schemeClr val="dk1"/>
                </a:solidFill>
                <a:latin typeface="Trebuchet MS"/>
                <a:ea typeface="+mn-ea"/>
              </a:rPr>
              <a:t>21</a:t>
            </a:fld>
            <a:endParaRPr lang="nl-NL" sz="1200" b="0" strike="noStrike" spc="-1">
              <a:solidFill>
                <a:srgbClr val="000000"/>
              </a:solidFill>
              <a:latin typeface="Times New Roman"/>
            </a:endParaRPr>
          </a:p>
        </p:txBody>
      </p:sp>
    </p:spTree>
    <p:extLst>
      <p:ext uri="{BB962C8B-B14F-4D97-AF65-F5344CB8AC3E}">
        <p14:creationId xmlns:p14="http://schemas.microsoft.com/office/powerpoint/2010/main" val="14251894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0" y="812800"/>
            <a:ext cx="0" cy="0"/>
          </a:xfrm>
        </p:spPr>
      </p:sp>
      <p:sp>
        <p:nvSpPr>
          <p:cNvPr id="3" name="Tijdelijke aanduiding voor notities 2"/>
          <p:cNvSpPr>
            <a:spLocks noGrp="1"/>
          </p:cNvSpPr>
          <p:nvPr>
            <p:ph type="body" idx="1"/>
          </p:nvPr>
        </p:nvSpPr>
        <p:spPr/>
        <p:txBody>
          <a:bodyPr/>
          <a:lstStyle/>
          <a:p>
            <a:pPr>
              <a:lnSpc>
                <a:spcPct val="107000"/>
              </a:lnSpc>
              <a:spcAft>
                <a:spcPts val="800"/>
              </a:spcAft>
            </a:pPr>
            <a:r>
              <a:rPr lang="nl-NL" sz="1800" kern="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Pagina 22</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kern="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kern="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We hebben veel onderdelen van de pc, Windows en de instellingen langs gelopen.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kern="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Het is zaak om systematisch te werken en stuk voor stuk de opties langs te gaan tot we bij de oorzaak komen.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kern="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Als je weet waar het aan licht kan je vaak het probleem zo oplossen.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kern="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kern="1200" dirty="0">
                <a:solidFill>
                  <a:srgbClr val="000000"/>
                </a:solidFill>
                <a:effectLst/>
                <a:latin typeface="Verdana" panose="020B0604030504040204" pitchFamily="34" charset="0"/>
                <a:ea typeface="Calibri" panose="020F0502020204030204" pitchFamily="34" charset="0"/>
                <a:cs typeface="Times New Roman" panose="02020603050405020304" pitchFamily="18" charset="0"/>
              </a:rPr>
              <a:t>Zijn er nog vragen?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ijdelijke aanduiding voor dianummer 3"/>
          <p:cNvSpPr>
            <a:spLocks noGrp="1"/>
          </p:cNvSpPr>
          <p:nvPr>
            <p:ph type="sldNum" idx="25"/>
          </p:nvPr>
        </p:nvSpPr>
        <p:spPr/>
        <p:txBody>
          <a:bodyPr/>
          <a:lstStyle/>
          <a:p>
            <a:pPr indent="0" algn="r">
              <a:buNone/>
            </a:pPr>
            <a:fld id="{C842F8A4-8380-4852-9D76-8EBE9C46D7FA}" type="slidenum">
              <a:rPr lang="nl-NL" sz="1400" b="0" strike="noStrike" spc="-1" smtClean="0">
                <a:solidFill>
                  <a:srgbClr val="000000"/>
                </a:solidFill>
                <a:latin typeface="Times New Roman"/>
              </a:rPr>
              <a:t>22</a:t>
            </a:fld>
            <a:endParaRPr lang="nl-NL" sz="1400" b="0" strike="noStrike" spc="-1">
              <a:solidFill>
                <a:srgbClr val="000000"/>
              </a:solidFill>
              <a:latin typeface="Times New Roman"/>
            </a:endParaRPr>
          </a:p>
        </p:txBody>
      </p:sp>
    </p:spTree>
    <p:extLst>
      <p:ext uri="{BB962C8B-B14F-4D97-AF65-F5344CB8AC3E}">
        <p14:creationId xmlns:p14="http://schemas.microsoft.com/office/powerpoint/2010/main" val="24239829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PlaceHolder 1"/>
          <p:cNvSpPr>
            <a:spLocks noGrp="1" noRot="1" noChangeAspect="1"/>
          </p:cNvSpPr>
          <p:nvPr>
            <p:ph type="sldImg"/>
          </p:nvPr>
        </p:nvSpPr>
        <p:spPr>
          <a:xfrm>
            <a:off x="685800" y="1143000"/>
            <a:ext cx="5486400" cy="3086100"/>
          </a:xfrm>
          <a:prstGeom prst="rect">
            <a:avLst/>
          </a:prstGeom>
          <a:ln w="0">
            <a:noFill/>
          </a:ln>
        </p:spPr>
      </p:sp>
      <p:sp>
        <p:nvSpPr>
          <p:cNvPr id="16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a:bodyPr>
          <a:lstStyle/>
          <a:p>
            <a:r>
              <a:rPr lang="nl-NL" sz="1800" dirty="0">
                <a:effectLst/>
                <a:latin typeface="Verdana" panose="020B0604030504040204" pitchFamily="34" charset="0"/>
                <a:ea typeface="Calibri" panose="020F0502020204030204" pitchFamily="34" charset="0"/>
                <a:cs typeface="Times New Roman" panose="02020603050405020304" pitchFamily="18" charset="0"/>
              </a:rPr>
              <a:t>Pagina 3</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Bekabeling en netspanning</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Het is belangrijk om systematisch te werk te gaan en begin daarom met het controleren van de bekabeling of deze goed zijn aangesloten.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Controleer ook of er kabelbreuken in de kabels zitten.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Druk alle connectoren goed aan. Die van de monitor hangen op zijn kop. Als daar aan getrokken wordt schieten ze vaak net niet los maar maken geen contact.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Die van usb stekkers en stopcontacten worden nog wel eens vergeten.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Zet de laptop aan de lader en controleer of de batterijen van het toetsenbord en muis voldoende zijn geladen.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Voordat je een nieuwe opstart maak koppel alle rand apparatuur af zoals printers, scanners, externe harddisks, usb-</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stiks</a:t>
            </a:r>
            <a:r>
              <a:rPr lang="nl-NL" sz="1800" dirty="0">
                <a:effectLst/>
                <a:latin typeface="Verdana" panose="020B0604030504040204" pitchFamily="34" charset="0"/>
                <a:ea typeface="Calibri" panose="020F0502020204030204" pitchFamily="34" charset="0"/>
                <a:cs typeface="Times New Roman" panose="02020603050405020304" pitchFamily="18" charset="0"/>
              </a:rPr>
              <a:t>, indien aanwezig externe microfoon, camera en geluidsboxen.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Controleer nu of er stroom is.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Bij de pc hoor je de ven van de koeling draaien.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Zo niet dan kan de voeding van de pc stuk zijn.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Bij een laptop zie je vaak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letjes</a:t>
            </a:r>
            <a:r>
              <a:rPr lang="nl-NL" sz="1800" dirty="0">
                <a:effectLst/>
                <a:latin typeface="Verdana" panose="020B0604030504040204" pitchFamily="34" charset="0"/>
                <a:ea typeface="Calibri" panose="020F0502020204030204" pitchFamily="34" charset="0"/>
                <a:cs typeface="Times New Roman" panose="02020603050405020304" pitchFamily="18" charset="0"/>
              </a:rPr>
              <a:t> branden. Bij een toetsenbord ook.</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We zouden nu een opstart kunnen maken.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Windows naar behoren werkt zouden we de randapparatuur 1 voor 1 kunnen aankoppelen.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Je ziet we hebben nu al veel onderdelen gecheckt of ze heel zijn en werken.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Zo niet probeer dan dat onderdeel te vervangen.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24000" indent="-336960" defTabSz="685800">
              <a:lnSpc>
                <a:spcPct val="90000"/>
              </a:lnSpc>
              <a:spcBef>
                <a:spcPts val="751"/>
              </a:spcBef>
              <a:buNone/>
              <a:tabLst>
                <a:tab pos="0" algn="l"/>
              </a:tabLst>
            </a:pPr>
            <a:endParaRPr lang="nl-NL" sz="1800" kern="1200" dirty="0">
              <a:solidFill>
                <a:srgbClr val="000000"/>
              </a:solidFill>
              <a:effectLst/>
              <a:latin typeface="Verdana" panose="020B0604030504040204" pitchFamily="34" charset="0"/>
              <a:ea typeface="DejaVu Sans"/>
              <a:cs typeface="DejaVu Sans"/>
            </a:endParaRPr>
          </a:p>
        </p:txBody>
      </p:sp>
      <p:sp>
        <p:nvSpPr>
          <p:cNvPr id="164" name="PlaceHolder 3"/>
          <p:cNvSpPr>
            <a:spLocks noGrp="1"/>
          </p:cNvSpPr>
          <p:nvPr>
            <p:ph type="sldNum" idx="29"/>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D4A8AC5D-E92F-4938-8D1B-3D23DAC9352C}" type="slidenum">
              <a:rPr lang="nl-NL" sz="1200" b="0" strike="noStrike" spc="-1">
                <a:solidFill>
                  <a:schemeClr val="dk1"/>
                </a:solidFill>
                <a:latin typeface="Trebuchet MS"/>
                <a:ea typeface="+mn-ea"/>
              </a:rPr>
              <a:t>3</a:t>
            </a:fld>
            <a:endParaRPr lang="nl-NL" sz="1200" b="0" strike="noStrike" spc="-1">
              <a:solidFill>
                <a:srgbClr val="000000"/>
              </a:solidFill>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PlaceHolder 1"/>
          <p:cNvSpPr>
            <a:spLocks noGrp="1" noRot="1" noChangeAspect="1"/>
          </p:cNvSpPr>
          <p:nvPr>
            <p:ph type="sldImg"/>
          </p:nvPr>
        </p:nvSpPr>
        <p:spPr>
          <a:xfrm>
            <a:off x="685800" y="1143000"/>
            <a:ext cx="5486400" cy="3086100"/>
          </a:xfrm>
          <a:prstGeom prst="rect">
            <a:avLst/>
          </a:prstGeom>
          <a:ln w="0">
            <a:noFill/>
          </a:ln>
        </p:spPr>
      </p:sp>
      <p:sp>
        <p:nvSpPr>
          <p:cNvPr id="16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fontScale="25000" lnSpcReduction="20000"/>
          </a:bodyPr>
          <a:lstStyle/>
          <a:p>
            <a:r>
              <a:rPr lang="nl-NL" sz="1800" dirty="0">
                <a:effectLst/>
                <a:latin typeface="Verdana" panose="020B0604030504040204" pitchFamily="34" charset="0"/>
                <a:ea typeface="Calibri" panose="020F0502020204030204" pitchFamily="34" charset="0"/>
                <a:cs typeface="Times New Roman" panose="02020603050405020304" pitchFamily="18" charset="0"/>
              </a:rPr>
              <a:t>Pagina 4</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Traag opstarten en vast lopers.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jou pc traag opstart en jou pc werkt verders goed dan is het vervangen van jou traditionele harddisk voor een SSD of m2 kaart een optie.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In lezerstip 49 kan je lezen dat een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ssd</a:t>
            </a:r>
            <a:r>
              <a:rPr lang="nl-NL" sz="1800" dirty="0">
                <a:effectLst/>
                <a:latin typeface="Verdana" panose="020B0604030504040204" pitchFamily="34" charset="0"/>
                <a:ea typeface="Calibri" panose="020F0502020204030204" pitchFamily="34" charset="0"/>
                <a:cs typeface="Times New Roman" panose="02020603050405020304" pitchFamily="18" charset="0"/>
              </a:rPr>
              <a:t> ongeveer 10 keer sneller is dan de gewone harddisk en dat M2 wel minstens 100 keer sneller is dan de traditionele harddisk.</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Programma’s die worden opgestart tijdens het opstarten van Windows maken het opstarten ook trager.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Er zijn wel 4 manieren hoe je deze programma’s kan bekijken en uitzetten.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Optie 1</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Ga naar Windows instellingen en kies daar apps.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Kies daarna aan de rechterkant van het scherm opstarten.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Je krijg nu een lijst van alle apps die je aan of uit kan zetten tijdens het opstarten van Windows.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Optie 2</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Met de knoppen ctrl + shift +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esc</a:t>
            </a:r>
            <a:r>
              <a:rPr lang="nl-NL" sz="1800" dirty="0">
                <a:effectLst/>
                <a:latin typeface="Verdana" panose="020B0604030504040204" pitchFamily="34" charset="0"/>
                <a:ea typeface="Calibri" panose="020F0502020204030204" pitchFamily="34" charset="0"/>
                <a:cs typeface="Times New Roman" panose="02020603050405020304" pitchFamily="18" charset="0"/>
              </a:rPr>
              <a:t> ga je naar taakbeheer en kies aan de linker kant van het scherm de optie opstarten.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Ook daar krijg je een lijst van programma’s die je aan of uit kan schakelen bij het opstarten van Windows.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Optie 3</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Het programma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Klary</a:t>
            </a:r>
            <a:r>
              <a:rPr lang="nl-NL" sz="1800" dirty="0">
                <a:effectLst/>
                <a:latin typeface="Verdana" panose="020B0604030504040204" pitchFamily="34" charset="0"/>
                <a:ea typeface="Calibri" panose="020F0502020204030204" pitchFamily="34" charset="0"/>
                <a:cs typeface="Times New Roman" panose="02020603050405020304" pitchFamily="18" charset="0"/>
              </a:rPr>
              <a:t> heeft een uitgebreide overzicht van programma’s die je in of uit kan schakelen.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Meer informatie over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Klary</a:t>
            </a:r>
            <a:r>
              <a:rPr lang="nl-NL" sz="1800" dirty="0">
                <a:effectLst/>
                <a:latin typeface="Verdana" panose="020B0604030504040204" pitchFamily="34" charset="0"/>
                <a:ea typeface="Calibri" panose="020F0502020204030204" pitchFamily="34" charset="0"/>
                <a:cs typeface="Times New Roman" panose="02020603050405020304" pitchFamily="18" charset="0"/>
              </a:rPr>
              <a:t> kan je lezen in lezerstip 43.</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Optie 4</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je programma As32.exe gebruikt zie je de programma’s die opgestart worden tijdens het opstarten van Windows.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je hier een app uitzet dan start die programma definitief niet meer op met Windows. Hij komt een volgende keer ook niet meer voor in de lijst van as32.exe.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Windows een klein beetje raar doet helpt het vaak om Windows opnieuw op te starten.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In lezerstip 62 kan je lezen dat er 6 manieren zijn om Windows af te sluiten of opnieuw op te starten.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Met de linker muisknop het Windows vlaggetje aan te klikken, met de rechter muisknop de Windows vlaggetje aan te klikken, met de toetsen ctrl + alt + del, met de toetsen alt + F4, de aan en uit knop van de pc of laptop langdurig ingedrukt houden en als laatste echt de stekker van de pc of accu van de laptop eruit halen.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Zo wel het downloaden als het installeren van updates voor Windows kan mislukken.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De pc kan er zelfs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vanstreek</a:t>
            </a:r>
            <a:r>
              <a:rPr lang="nl-NL" sz="1800" dirty="0">
                <a:effectLst/>
                <a:latin typeface="Verdana" panose="020B0604030504040204" pitchFamily="34" charset="0"/>
                <a:ea typeface="Calibri" panose="020F0502020204030204" pitchFamily="34" charset="0"/>
                <a:cs typeface="Times New Roman" panose="02020603050405020304" pitchFamily="18" charset="0"/>
              </a:rPr>
              <a:t> van raken.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Door de updates opnieuw te downloaden en te installeren werkt het vaak wel weer.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de pc te beschadigd is kan je de laatste updates verwijderen.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Zoek bij het zoekvenster in instellingen van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windows</a:t>
            </a:r>
            <a:r>
              <a:rPr lang="nl-NL" sz="1800" dirty="0">
                <a:effectLst/>
                <a:latin typeface="Verdana" panose="020B0604030504040204" pitchFamily="34" charset="0"/>
                <a:ea typeface="Calibri" panose="020F0502020204030204" pitchFamily="34" charset="0"/>
                <a:cs typeface="Times New Roman" panose="02020603050405020304" pitchFamily="18" charset="0"/>
              </a:rPr>
              <a:t> naar update of ongedaan maken.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Klik de optie updates ongedaan maken en je ziet welke updates je ongedaan kan maken.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Ik verwacht wel bij de volgende keer zoeken naar updates dat Windows deze updates wel weer gaat downloaden en installeren.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Ook bij updates van drivers en software kan het fout gaan.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Later hier meer over.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programma’s niet goed werken of vastlopen dan kan je deze programma’s bij taakbeheer die programma’s uit zetten.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Met de toetsen ctrl + shift +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esc</a:t>
            </a:r>
            <a:r>
              <a:rPr lang="nl-NL" sz="1800" dirty="0">
                <a:effectLst/>
                <a:latin typeface="Verdana" panose="020B0604030504040204" pitchFamily="34" charset="0"/>
                <a:ea typeface="Calibri" panose="020F0502020204030204" pitchFamily="34" charset="0"/>
                <a:cs typeface="Times New Roman" panose="02020603050405020304" pitchFamily="18" charset="0"/>
              </a:rPr>
              <a:t> kom je in taakbeheer. Kies nu de optie processen.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Je ziet hier programma’s die actief zijn en die op de achtergrond draaien.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je er één aanklikt dan kan je die afsluiten.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Je kan nog proberen het programma opnieuw op te starten.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dat programma problemen blijft geven is het een optie om die programma te verwijderen en opnieuw te installeren.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Wat ook problemen kan geven is dat er te weinig ruimte is op de Windows harddisk.</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je inzicht wil hebben hoe veel ruimte je nog heb ga dan naar Windows instellingen (Windows toets + i) kies dan systeem en daarna voor opslag.</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Meestal is een vrije ruimte van minimaal 50 tot 70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gb</a:t>
            </a:r>
            <a:r>
              <a:rPr lang="nl-NL" sz="1800" dirty="0">
                <a:effectLst/>
                <a:latin typeface="Verdana" panose="020B0604030504040204" pitchFamily="34" charset="0"/>
                <a:ea typeface="Calibri" panose="020F0502020204030204" pitchFamily="34" charset="0"/>
                <a:cs typeface="Times New Roman" panose="02020603050405020304" pitchFamily="18" charset="0"/>
              </a:rPr>
              <a:t> wel voldoende.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Dit lijkt veel maar tijdens een het upgraden van Windows 10 naar 11 wordt er een mapje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windows</a:t>
            </a:r>
            <a:r>
              <a:rPr lang="nl-NL" sz="1800" dirty="0">
                <a:effectLst/>
                <a:latin typeface="Verdana" panose="020B0604030504040204" pitchFamily="34" charset="0"/>
                <a:ea typeface="Calibri" panose="020F0502020204030204" pitchFamily="34" charset="0"/>
                <a:cs typeface="Times New Roman" panose="02020603050405020304" pitchFamily="18" charset="0"/>
              </a:rPr>
              <a:t>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old</a:t>
            </a:r>
            <a:r>
              <a:rPr lang="nl-NL" sz="1800" dirty="0">
                <a:effectLst/>
                <a:latin typeface="Verdana" panose="020B0604030504040204" pitchFamily="34" charset="0"/>
                <a:ea typeface="Calibri" panose="020F0502020204030204" pitchFamily="34" charset="0"/>
                <a:cs typeface="Times New Roman" panose="02020603050405020304" pitchFamily="18" charset="0"/>
              </a:rPr>
              <a:t> aan gemaakt.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Dit mapje kan wel 50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gb</a:t>
            </a:r>
            <a:r>
              <a:rPr lang="nl-NL" sz="1800" dirty="0">
                <a:effectLst/>
                <a:latin typeface="Verdana" panose="020B0604030504040204" pitchFamily="34" charset="0"/>
                <a:ea typeface="Calibri" panose="020F0502020204030204" pitchFamily="34" charset="0"/>
                <a:cs typeface="Times New Roman" panose="02020603050405020304" pitchFamily="18" charset="0"/>
              </a:rPr>
              <a:t> groot worden. Hier zit alles in om weer terug te kunnen van Windows 11 naar Windows 10.</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je dat na 10 dagen niet heb gedaan wordt het mapje Windows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old</a:t>
            </a:r>
            <a:r>
              <a:rPr lang="nl-NL" sz="1800" dirty="0">
                <a:effectLst/>
                <a:latin typeface="Verdana" panose="020B0604030504040204" pitchFamily="34" charset="0"/>
                <a:ea typeface="Calibri" panose="020F0502020204030204" pitchFamily="34" charset="0"/>
                <a:cs typeface="Times New Roman" panose="02020603050405020304" pitchFamily="18" charset="0"/>
              </a:rPr>
              <a:t> automatisch verwijderd.</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In hoeverre je deze ruimte ook nodig heb voor het upgraden naar 26H2 of Windows 12 is mij nu nog niet bekend.</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je een d-partitie heb zou je veel bestanden naar de d-partitie kunnen verplaatsen.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Hoe je dat doet met de mappen documenten,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fotos</a:t>
            </a:r>
            <a:r>
              <a:rPr lang="nl-NL" sz="1800" dirty="0">
                <a:effectLst/>
                <a:latin typeface="Verdana" panose="020B0604030504040204" pitchFamily="34" charset="0"/>
                <a:ea typeface="Calibri" panose="020F0502020204030204" pitchFamily="34" charset="0"/>
                <a:cs typeface="Times New Roman" panose="02020603050405020304" pitchFamily="18" charset="0"/>
              </a:rPr>
              <a:t>, muziek en films kan je lezen in lezerstip 25.</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de pc problemen blijft geven of de pc loopt zelfs ieder keer vast dan kan het opnieuw opstarten in de veilige mode een optie zijn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In de veilige mode start Windows het minimale aan hardware en software op wat hij minimaal nodig heeft om te kunnen draaien.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Je kan nu de hardware, software, drivers en opstart bekijken.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Doordat de meeste onderdelen stilstaan kan je ze nu mogelijk makkelijker die onderdelen verwijderen of uitzetten.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Ze zijn nu niet in gebruik.</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Er zijn meerdere manieren op in de veilige mode te komen.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De meest eenvoudige optie is.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Op het aanmeldscherm: klik op Aan/uit‑icoon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Houd Shift ingedrukt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Klik Opnieuw opstarten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Windows opent het herstelmenu</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Ga naar Problemen oplossen </a:t>
            </a:r>
            <a:r>
              <a:rPr lang="nl-NL" sz="1800" dirty="0">
                <a:effectLst/>
                <a:latin typeface="Arial" panose="020B0604020202020204" pitchFamily="34" charset="0"/>
                <a:ea typeface="Calibri" panose="020F0502020204030204" pitchFamily="34" charset="0"/>
                <a:cs typeface="Times New Roman" panose="02020603050405020304" pitchFamily="18" charset="0"/>
              </a:rPr>
              <a:t>→</a:t>
            </a:r>
            <a:r>
              <a:rPr lang="nl-NL" sz="1800" dirty="0">
                <a:effectLst/>
                <a:latin typeface="Verdana" panose="020B0604030504040204" pitchFamily="34" charset="0"/>
                <a:ea typeface="Calibri" panose="020F0502020204030204" pitchFamily="34" charset="0"/>
                <a:cs typeface="Times New Roman" panose="02020603050405020304" pitchFamily="18" charset="0"/>
              </a:rPr>
              <a:t> Geavanceerde opties </a:t>
            </a:r>
            <a:r>
              <a:rPr lang="nl-NL" sz="1800" dirty="0">
                <a:effectLst/>
                <a:latin typeface="Arial" panose="020B0604020202020204" pitchFamily="34" charset="0"/>
                <a:ea typeface="Calibri" panose="020F0502020204030204" pitchFamily="34" charset="0"/>
                <a:cs typeface="Times New Roman" panose="02020603050405020304" pitchFamily="18" charset="0"/>
              </a:rPr>
              <a:t>→</a:t>
            </a:r>
            <a:r>
              <a:rPr lang="nl-NL" sz="1800" dirty="0">
                <a:effectLst/>
                <a:latin typeface="Verdana" panose="020B0604030504040204" pitchFamily="34" charset="0"/>
                <a:ea typeface="Calibri" panose="020F0502020204030204" pitchFamily="34" charset="0"/>
                <a:cs typeface="Times New Roman" panose="02020603050405020304" pitchFamily="18" charset="0"/>
              </a:rPr>
              <a:t> Opstartinstellingen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Klik Opnieuw opstarten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Druk 4, 5 of 6</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Een snelle optie is: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Dit is handig als je meerdere keren achter elkaar in veilige modus moet werken.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Druk Windows + 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Typ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msconfig</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Ga naar tabblad Computer opstarten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Vink Veilig opstarten aan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Kies: Minimaal </a:t>
            </a:r>
            <a:r>
              <a:rPr lang="nl-NL" sz="1800" dirty="0">
                <a:effectLst/>
                <a:latin typeface="Arial" panose="020B0604020202020204" pitchFamily="34" charset="0"/>
                <a:ea typeface="Calibri" panose="020F0502020204030204" pitchFamily="34" charset="0"/>
                <a:cs typeface="Times New Roman" panose="02020603050405020304" pitchFamily="18" charset="0"/>
              </a:rPr>
              <a:t>→</a:t>
            </a:r>
            <a:r>
              <a:rPr lang="nl-NL" sz="1800" dirty="0">
                <a:effectLst/>
                <a:latin typeface="Verdana" panose="020B0604030504040204" pitchFamily="34" charset="0"/>
                <a:ea typeface="Calibri" panose="020F0502020204030204" pitchFamily="34" charset="0"/>
                <a:cs typeface="Times New Roman" panose="02020603050405020304" pitchFamily="18" charset="0"/>
              </a:rPr>
              <a:t> normale veilige modus of Netwerk </a:t>
            </a:r>
            <a:r>
              <a:rPr lang="nl-NL" sz="1800" dirty="0">
                <a:effectLst/>
                <a:latin typeface="Arial" panose="020B0604020202020204" pitchFamily="34" charset="0"/>
                <a:ea typeface="Calibri" panose="020F0502020204030204" pitchFamily="34" charset="0"/>
                <a:cs typeface="Times New Roman" panose="02020603050405020304" pitchFamily="18" charset="0"/>
              </a:rPr>
              <a:t>→</a:t>
            </a:r>
            <a:r>
              <a:rPr lang="nl-NL" sz="1800" dirty="0">
                <a:effectLst/>
                <a:latin typeface="Verdana" panose="020B0604030504040204" pitchFamily="34" charset="0"/>
                <a:ea typeface="Calibri" panose="020F0502020204030204" pitchFamily="34" charset="0"/>
                <a:cs typeface="Times New Roman" panose="02020603050405020304" pitchFamily="18" charset="0"/>
              </a:rPr>
              <a:t> veilige modus met internet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Klik OK </a:t>
            </a:r>
            <a:r>
              <a:rPr lang="nl-NL" sz="1800" dirty="0">
                <a:effectLst/>
                <a:latin typeface="Arial" panose="020B0604020202020204" pitchFamily="34" charset="0"/>
                <a:ea typeface="Calibri" panose="020F0502020204030204" pitchFamily="34" charset="0"/>
                <a:cs typeface="Times New Roman" panose="02020603050405020304" pitchFamily="18" charset="0"/>
              </a:rPr>
              <a:t>→</a:t>
            </a:r>
            <a:r>
              <a:rPr lang="nl-NL" sz="1800" dirty="0">
                <a:effectLst/>
                <a:latin typeface="Verdana" panose="020B0604030504040204" pitchFamily="34" charset="0"/>
                <a:ea typeface="Calibri" panose="020F0502020204030204" pitchFamily="34" charset="0"/>
                <a:cs typeface="Times New Roman" panose="02020603050405020304" pitchFamily="18" charset="0"/>
              </a:rPr>
              <a:t> Opnieuw opstarten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Vergeet niet dit later weer uit te zetten, anders blijft Windows in veilige modus opstarten.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Ook zijn er meerdere manieren om in een blauwe scherm te komen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Later hier meer over.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je 2 of meerdere zware programma’s tegelijk heb draaien is het mogelijk dat de pc dat niet aankan.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Alles heeft te maken met de aanwezige ramgeheugen, de snelheid en hoeveel programma’s dat de processor aankan.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jou pc beperkingen heeft hou het dan bij enkele toepassingen of 1 zware.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sz="1800" b="0" strike="noStrike" spc="-1" dirty="0">
              <a:latin typeface="Trebuchet MS"/>
            </a:endParaRPr>
          </a:p>
        </p:txBody>
      </p:sp>
      <p:sp>
        <p:nvSpPr>
          <p:cNvPr id="164" name="PlaceHolder 3"/>
          <p:cNvSpPr>
            <a:spLocks noGrp="1"/>
          </p:cNvSpPr>
          <p:nvPr>
            <p:ph type="sldNum" idx="29"/>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D4A8AC5D-E92F-4938-8D1B-3D23DAC9352C}" type="slidenum">
              <a:rPr lang="nl-NL" sz="1200" b="0" strike="noStrike" spc="-1">
                <a:solidFill>
                  <a:schemeClr val="dk1"/>
                </a:solidFill>
                <a:latin typeface="Trebuchet MS"/>
                <a:ea typeface="+mn-ea"/>
              </a:rPr>
              <a:t>4</a:t>
            </a:fld>
            <a:endParaRPr lang="nl-NL" sz="1200" b="0" strike="noStrike" spc="-1">
              <a:solidFill>
                <a:srgbClr val="000000"/>
              </a:solidFill>
              <a:latin typeface="Times New Roman"/>
            </a:endParaRPr>
          </a:p>
        </p:txBody>
      </p:sp>
    </p:spTree>
    <p:extLst>
      <p:ext uri="{BB962C8B-B14F-4D97-AF65-F5344CB8AC3E}">
        <p14:creationId xmlns:p14="http://schemas.microsoft.com/office/powerpoint/2010/main" val="4181676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PlaceHolder 1"/>
          <p:cNvSpPr>
            <a:spLocks noGrp="1" noRot="1" noChangeAspect="1"/>
          </p:cNvSpPr>
          <p:nvPr>
            <p:ph type="sldImg"/>
          </p:nvPr>
        </p:nvSpPr>
        <p:spPr>
          <a:xfrm>
            <a:off x="685800" y="1143000"/>
            <a:ext cx="5486400" cy="3086100"/>
          </a:xfrm>
          <a:prstGeom prst="rect">
            <a:avLst/>
          </a:prstGeom>
          <a:ln w="0">
            <a:noFill/>
          </a:ln>
        </p:spPr>
      </p:sp>
      <p:sp>
        <p:nvSpPr>
          <p:cNvPr id="16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fontScale="43611" lnSpcReduction="20000"/>
          </a:bodyPr>
          <a:lstStyle/>
          <a:p>
            <a:r>
              <a:rPr lang="nl-NL" sz="1800" dirty="0">
                <a:effectLst/>
                <a:latin typeface="Verdana" panose="020B0604030504040204" pitchFamily="34" charset="0"/>
                <a:ea typeface="Calibri" panose="020F0502020204030204" pitchFamily="34" charset="0"/>
                <a:cs typeface="Times New Roman" panose="02020603050405020304" pitchFamily="18" charset="0"/>
              </a:rPr>
              <a:t>Pagina 5</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Randapparatuur en software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Om deze rand apparatuur goed te kunnen laten functioneren dan heb je drivers en vaak software voor nodig.</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In lezerstip 3 kan je lezen dat je met het programma control.exe naar configuratie scherm van Windows 7 gaat.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In het onderdeel apparaten beheer kan je de aanwezige hardware zien.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er een geel icoontje bij de betreffende hardware staat dan is er iets mis mee.</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Je kan daar naar nieuwe drivers zoeken, het apparaat verwijderen of uitschakelen.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randapparatuur niet goed werkt wil het nog wel eens helpen door het apparaat met drivers uit het apparaten beheer te verwijderen.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Vervolgens opnieuw op te starten en de rand apparatuur weer aan te sluiten.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Hierdoor worden de drivers voor dit apparaat weer opnieuw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gedouwnload</a:t>
            </a:r>
            <a:r>
              <a:rPr lang="nl-NL" sz="1800" dirty="0">
                <a:effectLst/>
                <a:latin typeface="Verdana" panose="020B0604030504040204" pitchFamily="34" charset="0"/>
                <a:ea typeface="Calibri" panose="020F0502020204030204" pitchFamily="34" charset="0"/>
                <a:cs typeface="Times New Roman" panose="02020603050405020304" pitchFamily="18" charset="0"/>
              </a:rPr>
              <a:t> en geïnstalleerd.</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Meestal kan je op de site van de fabrikant op basis van het type apparaat daar vaak de benodigder software en drivers vinden en downloaden.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Door de oude software en drivers te verwijderen of te overschrijven kan de problemen opgelost zijn.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een usb-stik of een externe harddisk niet goed functioneert kan dat door hele andere oorzaken komen.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Er kan iets aan de hand zijn met de usb poort of de usb kabel,</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Door een andere poort, andere pc of andere kabels te gebruiken kan het probleem al opgelost zijn.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Bij schijfbeheer kan je mogelijk nog zien dat de schijf word gelezen ondanks dat de verkenner hem niet meer ziet.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Met terminal als beheerder kan je met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chkdsk</a:t>
            </a:r>
            <a:r>
              <a:rPr lang="nl-NL" sz="1800" dirty="0">
                <a:effectLst/>
                <a:latin typeface="Verdana" panose="020B0604030504040204" pitchFamily="34" charset="0"/>
                <a:ea typeface="Calibri" panose="020F0502020204030204" pitchFamily="34" charset="0"/>
                <a:cs typeface="Times New Roman" panose="02020603050405020304" pitchFamily="18" charset="0"/>
              </a:rPr>
              <a:t> een uitgebreide oppervlakte scan uitvoeren op de externe harddisk of usb stik.</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Hierbij worden de slechte sectoren gerepareerd.</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Ik zelf heb een externe harddisk met een oppervlakte scan met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Klary</a:t>
            </a:r>
            <a:r>
              <a:rPr lang="nl-NL" sz="1800" dirty="0">
                <a:effectLst/>
                <a:latin typeface="Verdana" panose="020B0604030504040204" pitchFamily="34" charset="0"/>
                <a:ea typeface="Calibri" panose="020F0502020204030204" pitchFamily="34" charset="0"/>
                <a:cs typeface="Times New Roman" panose="02020603050405020304" pitchFamily="18" charset="0"/>
              </a:rPr>
              <a:t> weer draaiende gekregen.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De oppervlakte scan had ik nog niet eens afgemaakt.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Met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EaseUS</a:t>
            </a:r>
            <a:r>
              <a:rPr lang="nl-NL" sz="1800" dirty="0">
                <a:effectLst/>
                <a:latin typeface="Verdana" panose="020B0604030504040204" pitchFamily="34" charset="0"/>
                <a:ea typeface="Calibri" panose="020F0502020204030204" pitchFamily="34" charset="0"/>
                <a:cs typeface="Times New Roman" panose="02020603050405020304" pitchFamily="18" charset="0"/>
              </a:rPr>
              <a:t>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Partition</a:t>
            </a:r>
            <a:r>
              <a:rPr lang="nl-NL" sz="1800" dirty="0">
                <a:effectLst/>
                <a:latin typeface="Verdana" panose="020B0604030504040204" pitchFamily="34" charset="0"/>
                <a:ea typeface="Calibri" panose="020F0502020204030204" pitchFamily="34" charset="0"/>
                <a:cs typeface="Times New Roman" panose="02020603050405020304" pitchFamily="18" charset="0"/>
              </a:rPr>
              <a:t> Master zou je ook een partitie kunnen controleren en repareren.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Vaak is een externe harddisk of usb stik nog wel opnieuw in te delen en te formateren.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Alle gegevens zijn dan wel weg.</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je een nog werkende externe harddisk heb en je hoor hem tikken dan is dat al een signaal dat hij het binnenkort gaat begeven.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Repareren of een oppervlakte scan is dan al vaak geen optie meer.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Er bestaan ook software die jou informatie kunnen geven over de status van jou harddisk. Zie lezerstip 54.</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4" name="PlaceHolder 3"/>
          <p:cNvSpPr>
            <a:spLocks noGrp="1"/>
          </p:cNvSpPr>
          <p:nvPr>
            <p:ph type="sldNum" idx="29"/>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D4A8AC5D-E92F-4938-8D1B-3D23DAC9352C}" type="slidenum">
              <a:rPr lang="nl-NL" sz="1200" b="0" strike="noStrike" spc="-1">
                <a:solidFill>
                  <a:schemeClr val="dk1"/>
                </a:solidFill>
                <a:latin typeface="Trebuchet MS"/>
                <a:ea typeface="+mn-ea"/>
              </a:rPr>
              <a:t>5</a:t>
            </a:fld>
            <a:endParaRPr lang="nl-NL" sz="1200" b="0" strike="noStrike" spc="-1">
              <a:solidFill>
                <a:srgbClr val="000000"/>
              </a:solidFill>
              <a:latin typeface="Times New Roman"/>
            </a:endParaRPr>
          </a:p>
        </p:txBody>
      </p:sp>
    </p:spTree>
    <p:extLst>
      <p:ext uri="{BB962C8B-B14F-4D97-AF65-F5344CB8AC3E}">
        <p14:creationId xmlns:p14="http://schemas.microsoft.com/office/powerpoint/2010/main" val="12887613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PlaceHolder 1"/>
          <p:cNvSpPr>
            <a:spLocks noGrp="1" noRot="1" noChangeAspect="1"/>
          </p:cNvSpPr>
          <p:nvPr>
            <p:ph type="sldImg"/>
          </p:nvPr>
        </p:nvSpPr>
        <p:spPr>
          <a:xfrm>
            <a:off x="685800" y="1143000"/>
            <a:ext cx="5486400" cy="3086100"/>
          </a:xfrm>
          <a:prstGeom prst="rect">
            <a:avLst/>
          </a:prstGeom>
          <a:ln w="0">
            <a:noFill/>
          </a:ln>
        </p:spPr>
      </p:sp>
      <p:sp>
        <p:nvSpPr>
          <p:cNvPr id="160"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r>
              <a:rPr lang="nl-NL" sz="1800" dirty="0">
                <a:effectLst/>
                <a:latin typeface="Verdana" panose="020B0604030504040204" pitchFamily="34" charset="0"/>
                <a:ea typeface="Calibri" panose="020F0502020204030204" pitchFamily="34" charset="0"/>
                <a:cs typeface="Times New Roman" panose="02020603050405020304" pitchFamily="18" charset="0"/>
              </a:rPr>
              <a:t>Pagina 6</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Wifi en internet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je met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utepee</a:t>
            </a:r>
            <a:r>
              <a:rPr lang="nl-NL" sz="1800" dirty="0">
                <a:effectLst/>
                <a:latin typeface="Verdana" panose="020B0604030504040204" pitchFamily="34" charset="0"/>
                <a:ea typeface="Calibri" panose="020F0502020204030204" pitchFamily="34" charset="0"/>
                <a:cs typeface="Times New Roman" panose="02020603050405020304" pitchFamily="18" charset="0"/>
              </a:rPr>
              <a:t> kabels een internet verbinding heb is hier ook weer de eerste stap de bedrading en verbindingen na lopen.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Ook hier de router en zo ver je er 1 heb de hup nakijken of alle lampjes die moeten branden wel kloppen.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Ook kan je kijken of er 1 of meerdere apparaten geen internet hebben.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alle apparaten geen internet hebben zal je het probleem in de hup of router moeten zoeken.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Een keer opnieuw resetten van de router kan het probleem al oplossen.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het probleem blijft kan je mogelijk op de internet site van de provider vernemen dat het probleem bij hun ligt.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dat zo is zal je moeten afwachten tot zij het probleem hebben opgelost.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Is de storing niet door de provider dan is het misschien verstandig om contact te zoeken met de provider.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er maar 1 apparaat geen internet heeft zal je het probleem bij de instellingen van dat apparaat moeten zoeken.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Kijk via de taakbalk of netwerk is ingeschakeld.</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De juiste netwerkicoon is ingeschakeld.</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Netwerk een keer uit en in schakelen.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Staat het per ongeluk in de vliegstand.</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Je kan Windows de problemen laten opsporen en oplossen.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Dit werkt niet alleen bij Wifi maar ook bij geluid, Windows updates, printers en meer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Het werkt als volgt: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Je gaat naar Windows instellingen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Kies systeem.</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Vervolgens kies je rechts op het scherm probleem oplossen.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Geef aan hoe je geïnformeerd wil worden tijdens het oplossen.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Kies andere probleem oplossers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Je kan nu kiezen uit het onderwerp waar je de probleem van wil oplossen.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Voer de stappen uit die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windows</a:t>
            </a:r>
            <a:r>
              <a:rPr lang="nl-NL" sz="1800" dirty="0">
                <a:effectLst/>
                <a:latin typeface="Verdana" panose="020B0604030504040204" pitchFamily="34" charset="0"/>
                <a:ea typeface="Calibri" panose="020F0502020204030204" pitchFamily="34" charset="0"/>
                <a:cs typeface="Times New Roman" panose="02020603050405020304" pitchFamily="18" charset="0"/>
              </a:rPr>
              <a:t> aangeeft.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Uiteindelijk zal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windows</a:t>
            </a:r>
            <a:r>
              <a:rPr lang="nl-NL" sz="1800" dirty="0">
                <a:effectLst/>
                <a:latin typeface="Verdana" panose="020B0604030504040204" pitchFamily="34" charset="0"/>
                <a:ea typeface="Calibri" panose="020F0502020204030204" pitchFamily="34" charset="0"/>
                <a:cs typeface="Times New Roman" panose="02020603050405020304" pitchFamily="18" charset="0"/>
              </a:rPr>
              <a:t> proberen het probleem op te lossen.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1" name="PlaceHolder 3"/>
          <p:cNvSpPr>
            <a:spLocks noGrp="1"/>
          </p:cNvSpPr>
          <p:nvPr>
            <p:ph type="sldNum" idx="28"/>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9DC9AA3B-36A5-495A-91C4-FB3833CE17C6}" type="slidenum">
              <a:rPr lang="nl-NL" sz="1200" b="0" strike="noStrike" spc="-1">
                <a:solidFill>
                  <a:schemeClr val="dk1"/>
                </a:solidFill>
                <a:latin typeface="Trebuchet MS"/>
                <a:ea typeface="+mn-ea"/>
              </a:rPr>
              <a:t>6</a:t>
            </a:fld>
            <a:endParaRPr lang="nl-NL" sz="1200" b="0" strike="noStrike" spc="-1">
              <a:solidFill>
                <a:srgbClr val="000000"/>
              </a:solidFill>
              <a:latin typeface="Times New Roman"/>
            </a:endParaRPr>
          </a:p>
        </p:txBody>
      </p:sp>
    </p:spTree>
    <p:extLst>
      <p:ext uri="{BB962C8B-B14F-4D97-AF65-F5344CB8AC3E}">
        <p14:creationId xmlns:p14="http://schemas.microsoft.com/office/powerpoint/2010/main" val="41004111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PlaceHolder 1"/>
          <p:cNvSpPr>
            <a:spLocks noGrp="1" noRot="1" noChangeAspect="1"/>
          </p:cNvSpPr>
          <p:nvPr>
            <p:ph type="sldImg"/>
          </p:nvPr>
        </p:nvSpPr>
        <p:spPr>
          <a:xfrm>
            <a:off x="685800" y="1143000"/>
            <a:ext cx="5486400" cy="3086100"/>
          </a:xfrm>
          <a:prstGeom prst="rect">
            <a:avLst/>
          </a:prstGeom>
          <a:ln w="0">
            <a:noFill/>
          </a:ln>
        </p:spPr>
      </p:sp>
      <p:sp>
        <p:nvSpPr>
          <p:cNvPr id="160"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r>
              <a:rPr lang="nl-NL" sz="1800" dirty="0">
                <a:effectLst/>
                <a:latin typeface="Verdana" panose="020B0604030504040204" pitchFamily="34" charset="0"/>
                <a:ea typeface="Calibri" panose="020F0502020204030204" pitchFamily="34" charset="0"/>
                <a:cs typeface="Times New Roman" panose="02020603050405020304" pitchFamily="18" charset="0"/>
              </a:rPr>
              <a:t>Pagina 7</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Zwarte scherm</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Dit word veroorzaakt door conflicten met de hardware en of stuurprogramma’s.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Door Windows opnieuw op te starten kan het conflict mogelijk zijn opgelost.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Door Windows te laten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updeten</a:t>
            </a:r>
            <a:r>
              <a:rPr lang="nl-NL" sz="1800" dirty="0">
                <a:effectLst/>
                <a:latin typeface="Verdana" panose="020B0604030504040204" pitchFamily="34" charset="0"/>
                <a:ea typeface="Calibri" panose="020F0502020204030204" pitchFamily="34" charset="0"/>
                <a:cs typeface="Times New Roman" panose="02020603050405020304" pitchFamily="18" charset="0"/>
              </a:rPr>
              <a:t>.</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Hierdoor kan het systeem zijn bijgewerkt of drivers zijn vervangen.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Koppel alle rand apparatuur af.</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Controleer het systeem met shell opdracht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sfc</a:t>
            </a:r>
            <a:r>
              <a:rPr lang="nl-NL" sz="1800" dirty="0">
                <a:effectLst/>
                <a:latin typeface="Verdana" panose="020B0604030504040204" pitchFamily="34" charset="0"/>
                <a:ea typeface="Calibri" panose="020F0502020204030204" pitchFamily="34" charset="0"/>
                <a:cs typeface="Times New Roman" panose="02020603050405020304" pitchFamily="18" charset="0"/>
              </a:rPr>
              <a:t>/</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scannow</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In lezerstip 50 kan je lezen over de 3 eenheid.</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De harddisk moet wel hersteld zijn wil er een goed Windows installatie bron beschikbaar zijn voor het vervangen van de systeem bestanden.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685800" rtl="0" eaLnBrk="1" fontAlgn="auto" latinLnBrk="0" hangingPunct="1">
              <a:lnSpc>
                <a:spcPct val="100000"/>
              </a:lnSpc>
              <a:spcBef>
                <a:spcPts val="751"/>
              </a:spcBef>
              <a:spcAft>
                <a:spcPts val="0"/>
              </a:spcAft>
              <a:buClrTx/>
              <a:buSzPct val="100000"/>
              <a:buFontTx/>
              <a:buNone/>
              <a:tabLst>
                <a:tab pos="0" algn="l"/>
              </a:tabLst>
              <a:defRPr/>
            </a:pPr>
            <a:endParaRPr lang="nl-NL" sz="1800" b="0" strike="noStrike" spc="-1" dirty="0">
              <a:solidFill>
                <a:schemeClr val="dk1"/>
              </a:solidFill>
              <a:latin typeface="Trebuchet MS"/>
            </a:endParaRPr>
          </a:p>
        </p:txBody>
      </p:sp>
      <p:sp>
        <p:nvSpPr>
          <p:cNvPr id="161" name="PlaceHolder 3"/>
          <p:cNvSpPr>
            <a:spLocks noGrp="1"/>
          </p:cNvSpPr>
          <p:nvPr>
            <p:ph type="sldNum" idx="28"/>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9DC9AA3B-36A5-495A-91C4-FB3833CE17C6}" type="slidenum">
              <a:rPr lang="nl-NL" sz="1200" b="0" strike="noStrike" spc="-1">
                <a:solidFill>
                  <a:schemeClr val="dk1"/>
                </a:solidFill>
                <a:latin typeface="Trebuchet MS"/>
                <a:ea typeface="+mn-ea"/>
              </a:rPr>
              <a:t>7</a:t>
            </a:fld>
            <a:endParaRPr lang="nl-NL" sz="1200" b="0" strike="noStrike" spc="-1">
              <a:solidFill>
                <a:srgbClr val="000000"/>
              </a:solidFill>
              <a:latin typeface="Times New Roman"/>
            </a:endParaRPr>
          </a:p>
        </p:txBody>
      </p:sp>
    </p:spTree>
    <p:extLst>
      <p:ext uri="{BB962C8B-B14F-4D97-AF65-F5344CB8AC3E}">
        <p14:creationId xmlns:p14="http://schemas.microsoft.com/office/powerpoint/2010/main" val="24424518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PlaceHolder 1"/>
          <p:cNvSpPr>
            <a:spLocks noGrp="1" noRot="1" noChangeAspect="1"/>
          </p:cNvSpPr>
          <p:nvPr>
            <p:ph type="sldImg"/>
          </p:nvPr>
        </p:nvSpPr>
        <p:spPr>
          <a:xfrm>
            <a:off x="685800" y="1143000"/>
            <a:ext cx="5486400" cy="3086100"/>
          </a:xfrm>
          <a:prstGeom prst="rect">
            <a:avLst/>
          </a:prstGeom>
          <a:ln w="0">
            <a:noFill/>
          </a:ln>
        </p:spPr>
      </p:sp>
      <p:sp>
        <p:nvSpPr>
          <p:cNvPr id="163"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rmAutofit fontScale="66111" lnSpcReduction="20000"/>
          </a:bodyPr>
          <a:lstStyle/>
          <a:p>
            <a:r>
              <a:rPr lang="nl-NL" sz="1800" dirty="0">
                <a:effectLst/>
                <a:latin typeface="Verdana" panose="020B0604030504040204" pitchFamily="34" charset="0"/>
                <a:ea typeface="Calibri" panose="020F0502020204030204" pitchFamily="34" charset="0"/>
                <a:cs typeface="Times New Roman" panose="02020603050405020304" pitchFamily="18" charset="0"/>
              </a:rPr>
              <a:t>Pagina 8</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Mislukte updates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In het voorgaande hebben we al gemeld dat zo wel het downloaden als het installeren van updates voor Windows kan mislukken.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De pc kan er zelfs van streek raken.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Vaak door de updates opnieuw te downloaden en te installeren werkt het wel weer.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de pc te beschadigd is kan je de laatste updates verwijderen.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Zoek bij het zoekvenster in instellingen van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windows</a:t>
            </a:r>
            <a:r>
              <a:rPr lang="nl-NL" sz="1800" dirty="0">
                <a:effectLst/>
                <a:latin typeface="Verdana" panose="020B0604030504040204" pitchFamily="34" charset="0"/>
                <a:ea typeface="Calibri" panose="020F0502020204030204" pitchFamily="34" charset="0"/>
                <a:cs typeface="Times New Roman" panose="02020603050405020304" pitchFamily="18" charset="0"/>
              </a:rPr>
              <a:t> naar update of ongedaan maken.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Klik de optie updates ongedaan maken en je ziet welke updates je ongedaan kan maken.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Ik verwacht wel bij de volgende zoeken naar updates dat Windows deze updates wel weer gaat downloaden en installeren.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Ook bij updates van drivers en software kan het fout gaan.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Ook hier kan je de Windows probleem oplosser gebruiken om problemen door Windows te laten oplossen.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defTabSz="685800">
              <a:lnSpc>
                <a:spcPct val="90000"/>
              </a:lnSpc>
              <a:spcBef>
                <a:spcPts val="751"/>
              </a:spcBef>
              <a:buSzPct val="100000"/>
              <a:buNone/>
              <a:tabLst>
                <a:tab pos="0" algn="l"/>
              </a:tabLst>
            </a:pPr>
            <a:endParaRPr lang="nl-NL" sz="1800" spc="-1" dirty="0">
              <a:solidFill>
                <a:schemeClr val="dk1"/>
              </a:solidFill>
              <a:latin typeface="Trebuchet MS"/>
            </a:endParaRPr>
          </a:p>
        </p:txBody>
      </p:sp>
      <p:sp>
        <p:nvSpPr>
          <p:cNvPr id="164" name="PlaceHolder 3"/>
          <p:cNvSpPr>
            <a:spLocks noGrp="1"/>
          </p:cNvSpPr>
          <p:nvPr>
            <p:ph type="sldNum" idx="29"/>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D4A8AC5D-E92F-4938-8D1B-3D23DAC9352C}" type="slidenum">
              <a:rPr lang="nl-NL" sz="1200" b="0" strike="noStrike" spc="-1">
                <a:solidFill>
                  <a:schemeClr val="dk1"/>
                </a:solidFill>
                <a:latin typeface="Trebuchet MS"/>
                <a:ea typeface="+mn-ea"/>
              </a:rPr>
              <a:t>8</a:t>
            </a:fld>
            <a:endParaRPr lang="nl-NL" sz="1200" b="0" strike="noStrike" spc="-1">
              <a:solidFill>
                <a:srgbClr val="000000"/>
              </a:solidFill>
              <a:latin typeface="Times New Roman"/>
            </a:endParaRPr>
          </a:p>
        </p:txBody>
      </p:sp>
    </p:spTree>
    <p:extLst>
      <p:ext uri="{BB962C8B-B14F-4D97-AF65-F5344CB8AC3E}">
        <p14:creationId xmlns:p14="http://schemas.microsoft.com/office/powerpoint/2010/main" val="33565765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PlaceHolder 1"/>
          <p:cNvSpPr>
            <a:spLocks noGrp="1" noRot="1" noChangeAspect="1"/>
          </p:cNvSpPr>
          <p:nvPr>
            <p:ph type="sldImg"/>
          </p:nvPr>
        </p:nvSpPr>
        <p:spPr>
          <a:xfrm>
            <a:off x="685800" y="1143000"/>
            <a:ext cx="5486400" cy="3086100"/>
          </a:xfrm>
          <a:prstGeom prst="rect">
            <a:avLst/>
          </a:prstGeom>
          <a:ln w="0">
            <a:noFill/>
          </a:ln>
        </p:spPr>
      </p:sp>
      <p:sp>
        <p:nvSpPr>
          <p:cNvPr id="160"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r>
              <a:rPr lang="nl-NL" sz="1800" dirty="0">
                <a:effectLst/>
                <a:latin typeface="Verdana" panose="020B0604030504040204" pitchFamily="34" charset="0"/>
                <a:ea typeface="Calibri" panose="020F0502020204030204" pitchFamily="34" charset="0"/>
                <a:cs typeface="Times New Roman" panose="02020603050405020304" pitchFamily="18" charset="0"/>
              </a:rPr>
              <a:t>Pagina 9</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Beeldscherm</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Bij een monitor kan je verschillende onderdelen controleren.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Zijn de kabels goed aangesloten.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Is de helderheid van het beeld goed ingesteld.</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Staat de instelling per ongeluk omgeschakeld naar externe monitor.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Met de toetsen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windows</a:t>
            </a:r>
            <a:r>
              <a:rPr lang="nl-NL" sz="1800" dirty="0">
                <a:effectLst/>
                <a:latin typeface="Verdana" panose="020B0604030504040204" pitchFamily="34" charset="0"/>
                <a:ea typeface="Calibri" panose="020F0502020204030204" pitchFamily="34" charset="0"/>
                <a:cs typeface="Times New Roman" panose="02020603050405020304" pitchFamily="18" charset="0"/>
              </a:rPr>
              <a:t> + p kan je kiezen voor alleen computerscherm</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Om zeker te weten of de monitor goed is probeer dan een andere monitor.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Dit kan ook bij een laptop.</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Als het beeld niet in verhouding is weer gegeven stel dan de resolutie en de schaal in op aanbevolen.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Bij </a:t>
            </a:r>
            <a:r>
              <a:rPr lang="nl-NL" sz="1800" dirty="0" err="1">
                <a:effectLst/>
                <a:latin typeface="Verdana" panose="020B0604030504040204" pitchFamily="34" charset="0"/>
                <a:ea typeface="Calibri" panose="020F0502020204030204" pitchFamily="34" charset="0"/>
                <a:cs typeface="Times New Roman" panose="02020603050405020304" pitchFamily="18" charset="0"/>
              </a:rPr>
              <a:t>windows</a:t>
            </a:r>
            <a:r>
              <a:rPr lang="nl-NL" sz="1800" dirty="0">
                <a:effectLst/>
                <a:latin typeface="Verdana" panose="020B0604030504040204" pitchFamily="34" charset="0"/>
                <a:ea typeface="Calibri" panose="020F0502020204030204" pitchFamily="34" charset="0"/>
                <a:cs typeface="Times New Roman" panose="02020603050405020304" pitchFamily="18" charset="0"/>
              </a:rPr>
              <a:t> instellingen en beeldscherm kan je de resolutie en schaal aanpassen.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Mogelijk is de beeldscherm of grafische kaart stuk.</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r>
              <a:rPr lang="nl-NL" sz="1800" dirty="0">
                <a:effectLst/>
                <a:latin typeface="Verdana" panose="020B060403050404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1" name="PlaceHolder 3"/>
          <p:cNvSpPr>
            <a:spLocks noGrp="1"/>
          </p:cNvSpPr>
          <p:nvPr>
            <p:ph type="sldNum" idx="28"/>
          </p:nvPr>
        </p:nvSpPr>
        <p:spPr>
          <a:xfrm>
            <a:off x="3884760" y="8685360"/>
            <a:ext cx="2971440" cy="458280"/>
          </a:xfrm>
          <a:prstGeom prst="rect">
            <a:avLst/>
          </a:prstGeom>
          <a:noFill/>
          <a:ln w="0">
            <a:noFill/>
          </a:ln>
        </p:spPr>
        <p:txBody>
          <a:bodyPr lIns="91440" tIns="45720" rIns="91440" bIns="45720" anchor="b">
            <a:noAutofit/>
          </a:bodyPr>
          <a:lstStyle>
            <a:lvl1pPr indent="0" algn="r" defTabSz="685800">
              <a:lnSpc>
                <a:spcPct val="100000"/>
              </a:lnSpc>
              <a:buNone/>
              <a:defRPr lang="nl-NL" sz="1200" b="0" strike="noStrike" spc="-1">
                <a:solidFill>
                  <a:schemeClr val="dk1"/>
                </a:solidFill>
                <a:latin typeface="Trebuchet MS"/>
                <a:ea typeface="+mn-ea"/>
              </a:defRPr>
            </a:lvl1pPr>
          </a:lstStyle>
          <a:p>
            <a:pPr indent="0" algn="r" defTabSz="685800">
              <a:lnSpc>
                <a:spcPct val="100000"/>
              </a:lnSpc>
              <a:buNone/>
            </a:pPr>
            <a:fld id="{9DC9AA3B-36A5-495A-91C4-FB3833CE17C6}" type="slidenum">
              <a:rPr lang="nl-NL" sz="1200" b="0" strike="noStrike" spc="-1">
                <a:solidFill>
                  <a:schemeClr val="dk1"/>
                </a:solidFill>
                <a:latin typeface="Trebuchet MS"/>
                <a:ea typeface="+mn-ea"/>
              </a:rPr>
              <a:t>9</a:t>
            </a:fld>
            <a:endParaRPr lang="nl-NL" sz="1200" b="0" strike="noStrike" spc="-1">
              <a:solidFill>
                <a:srgbClr val="000000"/>
              </a:solidFill>
              <a:latin typeface="Times New Roman"/>
            </a:endParaRPr>
          </a:p>
        </p:txBody>
      </p:sp>
    </p:spTree>
    <p:extLst>
      <p:ext uri="{BB962C8B-B14F-4D97-AF65-F5344CB8AC3E}">
        <p14:creationId xmlns:p14="http://schemas.microsoft.com/office/powerpoint/2010/main" val="20521774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3" name="PlaceHolder 1"/>
          <p:cNvSpPr>
            <a:spLocks noGrp="1"/>
          </p:cNvSpPr>
          <p:nvPr>
            <p:ph type="title"/>
          </p:nvPr>
        </p:nvSpPr>
        <p:spPr>
          <a:xfrm>
            <a:off x="628560" y="273960"/>
            <a:ext cx="7886520" cy="993960"/>
          </a:xfrm>
          <a:prstGeom prst="rect">
            <a:avLst/>
          </a:prstGeom>
          <a:noFill/>
          <a:ln w="0">
            <a:noFill/>
          </a:ln>
        </p:spPr>
        <p:txBody>
          <a:bodyPr lIns="0" tIns="0" rIns="0" bIns="0" anchor="ctr">
            <a:noAutofit/>
          </a:bodyPr>
          <a:lstStyle/>
          <a:p>
            <a:pPr indent="0">
              <a:buNone/>
            </a:pPr>
            <a:endParaRPr lang="nl-NL" sz="1400" b="0" strike="noStrike" spc="-1">
              <a:solidFill>
                <a:schemeClr val="dk1"/>
              </a:solidFill>
              <a:latin typeface="Calibri"/>
            </a:endParaRPr>
          </a:p>
        </p:txBody>
      </p:sp>
      <p:sp>
        <p:nvSpPr>
          <p:cNvPr id="24" name="PlaceHolder 2"/>
          <p:cNvSpPr>
            <a:spLocks noGrp="1"/>
          </p:cNvSpPr>
          <p:nvPr>
            <p:ph/>
          </p:nvPr>
        </p:nvSpPr>
        <p:spPr>
          <a:xfrm>
            <a:off x="628560" y="1369080"/>
            <a:ext cx="7886520" cy="3263040"/>
          </a:xfrm>
          <a:prstGeom prst="rect">
            <a:avLst/>
          </a:prstGeom>
          <a:noFill/>
          <a:ln w="0">
            <a:noFill/>
          </a:ln>
        </p:spPr>
        <p:txBody>
          <a:bodyPr lIns="0" tIns="0" rIns="0" bIns="0" anchor="t">
            <a:normAutofit/>
          </a:bodyPr>
          <a:lstStyle/>
          <a:p>
            <a:pPr indent="0">
              <a:lnSpc>
                <a:spcPct val="90000"/>
              </a:lnSpc>
              <a:spcBef>
                <a:spcPts val="1417"/>
              </a:spcBef>
              <a:buNone/>
            </a:pPr>
            <a:endParaRPr lang="nl-NL" sz="2100" b="0" strike="noStrike" spc="-1">
              <a:solidFill>
                <a:schemeClr val="dk1"/>
              </a:solidFill>
              <a:latin typeface="Trebuchet MS"/>
            </a:endParaRPr>
          </a:p>
        </p:txBody>
      </p:sp>
      <p:sp>
        <p:nvSpPr>
          <p:cNvPr id="4" name="PlaceHolder 3"/>
          <p:cNvSpPr>
            <a:spLocks noGrp="1"/>
          </p:cNvSpPr>
          <p:nvPr>
            <p:ph type="ftr" idx="7"/>
          </p:nvPr>
        </p:nvSpPr>
        <p:spPr/>
        <p:txBody>
          <a:bodyPr/>
          <a:lstStyle/>
          <a:p>
            <a:r>
              <a:t>Footer</a:t>
            </a:r>
          </a:p>
        </p:txBody>
      </p:sp>
      <p:sp>
        <p:nvSpPr>
          <p:cNvPr id="5" name="PlaceHolder 4"/>
          <p:cNvSpPr>
            <a:spLocks noGrp="1"/>
          </p:cNvSpPr>
          <p:nvPr>
            <p:ph type="sldNum" idx="8"/>
          </p:nvPr>
        </p:nvSpPr>
        <p:spPr/>
        <p:txBody>
          <a:bodyPr/>
          <a:lstStyle/>
          <a:p>
            <a:fld id="{E70818F8-AA9F-43A0-8CF4-E6017B5C88E1}" type="slidenum">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Sectiekop">
    <p:spTree>
      <p:nvGrpSpPr>
        <p:cNvPr id="1" name=""/>
        <p:cNvGrpSpPr/>
        <p:nvPr/>
      </p:nvGrpSpPr>
      <p:grpSpPr>
        <a:xfrm>
          <a:off x="0" y="0"/>
          <a:ext cx="0" cy="0"/>
          <a:chOff x="0" y="0"/>
          <a:chExt cx="0" cy="0"/>
        </a:xfrm>
      </p:grpSpPr>
      <p:sp>
        <p:nvSpPr>
          <p:cNvPr id="2" name="PlaceHolder 1"/>
          <p:cNvSpPr>
            <a:spLocks noGrp="1"/>
          </p:cNvSpPr>
          <p:nvPr>
            <p:ph type="ftr" idx="9"/>
          </p:nvPr>
        </p:nvSpPr>
        <p:spPr/>
        <p:txBody>
          <a:bodyPr/>
          <a:lstStyle/>
          <a:p>
            <a:r>
              <a:t>Footer</a:t>
            </a:r>
          </a:p>
        </p:txBody>
      </p:sp>
      <p:sp>
        <p:nvSpPr>
          <p:cNvPr id="3" name="PlaceHolder 2"/>
          <p:cNvSpPr>
            <a:spLocks noGrp="1"/>
          </p:cNvSpPr>
          <p:nvPr>
            <p:ph type="sldNum" idx="10"/>
          </p:nvPr>
        </p:nvSpPr>
        <p:spPr/>
        <p:txBody>
          <a:bodyPr/>
          <a:lstStyle/>
          <a:p>
            <a:fld id="{C5D700BA-3B1C-465B-BC1C-70030B86095C}" type="slidenum">
              <a:t>‹nr.›</a:t>
            </a:fld>
            <a:endParaRPr/>
          </a:p>
        </p:txBody>
      </p:sp>
    </p:spTree>
    <p:extLst>
      <p:ext uri="{BB962C8B-B14F-4D97-AF65-F5344CB8AC3E}">
        <p14:creationId xmlns:p14="http://schemas.microsoft.com/office/powerpoint/2010/main" val="27170348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Sectiekop">
    <p:spTree>
      <p:nvGrpSpPr>
        <p:cNvPr id="1" name=""/>
        <p:cNvGrpSpPr/>
        <p:nvPr/>
      </p:nvGrpSpPr>
      <p:grpSpPr>
        <a:xfrm>
          <a:off x="0" y="0"/>
          <a:ext cx="0" cy="0"/>
          <a:chOff x="0" y="0"/>
          <a:chExt cx="0" cy="0"/>
        </a:xfrm>
      </p:grpSpPr>
      <p:sp>
        <p:nvSpPr>
          <p:cNvPr id="2" name="PlaceHolder 1"/>
          <p:cNvSpPr>
            <a:spLocks noGrp="1"/>
          </p:cNvSpPr>
          <p:nvPr>
            <p:ph type="ftr" idx="9"/>
          </p:nvPr>
        </p:nvSpPr>
        <p:spPr/>
        <p:txBody>
          <a:bodyPr/>
          <a:lstStyle/>
          <a:p>
            <a:r>
              <a:t>Footer</a:t>
            </a:r>
          </a:p>
        </p:txBody>
      </p:sp>
      <p:sp>
        <p:nvSpPr>
          <p:cNvPr id="3" name="PlaceHolder 2"/>
          <p:cNvSpPr>
            <a:spLocks noGrp="1"/>
          </p:cNvSpPr>
          <p:nvPr>
            <p:ph type="sldNum" idx="10"/>
          </p:nvPr>
        </p:nvSpPr>
        <p:spPr/>
        <p:txBody>
          <a:bodyPr/>
          <a:lstStyle/>
          <a:p>
            <a:fld id="{C5D700BA-3B1C-465B-BC1C-70030B86095C}" type="slidenum">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gif"/></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50C1EB"/>
            </a:gs>
            <a:gs pos="39999">
              <a:srgbClr val="8ED6EF"/>
            </a:gs>
            <a:gs pos="70000">
              <a:srgbClr val="C4D6EB"/>
            </a:gs>
            <a:gs pos="100000">
              <a:srgbClr val="FFEBFA"/>
            </a:gs>
          </a:gsLst>
          <a:lin ang="5400000"/>
        </a:gradFill>
        <a:effectLst/>
      </p:bgPr>
    </p:bg>
    <p:spTree>
      <p:nvGrpSpPr>
        <p:cNvPr id="1" name=""/>
        <p:cNvGrpSpPr/>
        <p:nvPr/>
      </p:nvGrpSpPr>
      <p:grpSpPr>
        <a:xfrm>
          <a:off x="0" y="0"/>
          <a:ext cx="0" cy="0"/>
          <a:chOff x="0" y="0"/>
          <a:chExt cx="0" cy="0"/>
        </a:xfrm>
      </p:grpSpPr>
      <p:sp>
        <p:nvSpPr>
          <p:cNvPr id="17" name="PlaceHolder 1"/>
          <p:cNvSpPr>
            <a:spLocks noGrp="1"/>
          </p:cNvSpPr>
          <p:nvPr>
            <p:ph type="title"/>
          </p:nvPr>
        </p:nvSpPr>
        <p:spPr>
          <a:xfrm>
            <a:off x="628560" y="273960"/>
            <a:ext cx="7886520" cy="993960"/>
          </a:xfrm>
          <a:prstGeom prst="rect">
            <a:avLst/>
          </a:prstGeom>
          <a:noFill/>
          <a:ln w="0">
            <a:noFill/>
          </a:ln>
        </p:spPr>
        <p:txBody>
          <a:bodyPr lIns="68400" tIns="34200" rIns="68400" bIns="34200" anchor="ctr">
            <a:noAutofit/>
          </a:bodyPr>
          <a:lstStyle/>
          <a:p>
            <a:pPr indent="0" defTabSz="685800">
              <a:lnSpc>
                <a:spcPct val="90000"/>
              </a:lnSpc>
              <a:buNone/>
            </a:pPr>
            <a:r>
              <a:rPr lang="nl-NL" sz="3300" b="0" strike="noStrike" spc="-1">
                <a:solidFill>
                  <a:schemeClr val="dk1"/>
                </a:solidFill>
                <a:latin typeface="Trebuchet MS"/>
              </a:rPr>
              <a:t>Klik om de stijl te bewerken</a:t>
            </a:r>
            <a:endParaRPr lang="nl-NL" sz="3300" b="0" strike="noStrike" spc="-1">
              <a:solidFill>
                <a:schemeClr val="dk1"/>
              </a:solidFill>
              <a:latin typeface="Calibri"/>
            </a:endParaRPr>
          </a:p>
        </p:txBody>
      </p:sp>
      <p:sp>
        <p:nvSpPr>
          <p:cNvPr id="18" name="PlaceHolder 2"/>
          <p:cNvSpPr>
            <a:spLocks noGrp="1"/>
          </p:cNvSpPr>
          <p:nvPr>
            <p:ph type="body"/>
          </p:nvPr>
        </p:nvSpPr>
        <p:spPr>
          <a:xfrm>
            <a:off x="628560" y="1369080"/>
            <a:ext cx="7886520" cy="3263040"/>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SzPct val="100058"/>
              <a:buBlip>
                <a:blip r:embed="rId4"/>
              </a:buBlip>
            </a:pPr>
            <a:r>
              <a:rPr lang="nl-NL" sz="2100" b="0" strike="noStrike" spc="-1">
                <a:solidFill>
                  <a:schemeClr val="dk1"/>
                </a:solidFill>
                <a:latin typeface="Trebuchet MS"/>
              </a:rPr>
              <a:t>Klik om de modelstijlen te bewerken</a:t>
            </a:r>
          </a:p>
          <a:p>
            <a:pPr marL="594000" lvl="1" indent="-270000" defTabSz="685800">
              <a:lnSpc>
                <a:spcPct val="90000"/>
              </a:lnSpc>
              <a:spcBef>
                <a:spcPts val="374"/>
              </a:spcBef>
              <a:buSzPct val="100112"/>
              <a:buBlip>
                <a:blip r:embed="rId4"/>
              </a:buBlip>
            </a:pPr>
            <a:r>
              <a:rPr lang="nl-NL" sz="1800" b="0" strike="noStrike" spc="-1">
                <a:solidFill>
                  <a:schemeClr val="dk1"/>
                </a:solidFill>
                <a:latin typeface="Trebuchet MS"/>
              </a:rPr>
              <a:t>Tweede niveau</a:t>
            </a:r>
          </a:p>
          <a:p>
            <a:pPr marL="864000" lvl="2" indent="-240480" defTabSz="685800">
              <a:lnSpc>
                <a:spcPct val="90000"/>
              </a:lnSpc>
              <a:spcBef>
                <a:spcPts val="374"/>
              </a:spcBef>
              <a:buSzPct val="100000"/>
              <a:buBlip>
                <a:blip r:embed="rId5"/>
              </a:buBlip>
            </a:pPr>
            <a:r>
              <a:rPr lang="nl-NL" sz="1500" b="0" strike="noStrike" spc="-1">
                <a:solidFill>
                  <a:schemeClr val="dk1"/>
                </a:solidFill>
                <a:latin typeface="Trebuchet MS"/>
              </a:rPr>
              <a:t>Derde niveau</a:t>
            </a:r>
          </a:p>
          <a:p>
            <a:pPr marL="1133640" lvl="3" indent="-226080" defTabSz="685800">
              <a:lnSpc>
                <a:spcPct val="90000"/>
              </a:lnSpc>
              <a:spcBef>
                <a:spcPts val="374"/>
              </a:spcBef>
              <a:buSzPct val="100058"/>
              <a:buBlip>
                <a:blip r:embed="rId4"/>
              </a:buBlip>
            </a:pPr>
            <a:r>
              <a:rPr lang="nl-NL" sz="1400" b="0" strike="noStrike" spc="-1">
                <a:solidFill>
                  <a:schemeClr val="dk1"/>
                </a:solidFill>
                <a:latin typeface="Trebuchet MS"/>
              </a:rPr>
              <a:t>Vierde niveau</a:t>
            </a:r>
          </a:p>
          <a:p>
            <a:pPr marL="1403640" lvl="4" indent="-239400" defTabSz="685800">
              <a:lnSpc>
                <a:spcPct val="90000"/>
              </a:lnSpc>
              <a:spcBef>
                <a:spcPts val="374"/>
              </a:spcBef>
              <a:buSzPct val="100058"/>
              <a:buBlip>
                <a:blip r:embed="rId4"/>
              </a:buBlip>
            </a:pPr>
            <a:r>
              <a:rPr lang="nl-NL" sz="1400" b="0" strike="noStrike" spc="-1">
                <a:solidFill>
                  <a:schemeClr val="dk1"/>
                </a:solidFill>
                <a:latin typeface="Trebuchet MS"/>
              </a:rPr>
              <a:t>Vijfde niveau</a:t>
            </a:r>
          </a:p>
        </p:txBody>
      </p:sp>
      <p:sp>
        <p:nvSpPr>
          <p:cNvPr id="19" name="PlaceHolder 3"/>
          <p:cNvSpPr>
            <a:spLocks noGrp="1"/>
          </p:cNvSpPr>
          <p:nvPr>
            <p:ph type="ftr" idx="7"/>
          </p:nvPr>
        </p:nvSpPr>
        <p:spPr>
          <a:xfrm>
            <a:off x="3072240" y="4752000"/>
            <a:ext cx="3085920" cy="273600"/>
          </a:xfrm>
          <a:prstGeom prst="rect">
            <a:avLst/>
          </a:prstGeom>
          <a:noFill/>
          <a:ln w="0">
            <a:noFill/>
          </a:ln>
        </p:spPr>
        <p:txBody>
          <a:bodyPr lIns="68400" tIns="34200" rIns="68400" bIns="34200" anchor="ctr">
            <a:noAutofit/>
          </a:bodyPr>
          <a:lstStyle>
            <a:lvl1pPr indent="0" algn="ctr">
              <a:buNone/>
              <a:defRPr lang="nl-NL" sz="1400" b="0" strike="noStrike" spc="-1">
                <a:solidFill>
                  <a:srgbClr val="000000"/>
                </a:solidFill>
                <a:latin typeface="Times New Roman"/>
              </a:defRPr>
            </a:lvl1pPr>
          </a:lstStyle>
          <a:p>
            <a:pPr indent="0" algn="ctr">
              <a:buNone/>
            </a:pPr>
            <a:r>
              <a:rPr lang="nl-NL" sz="1400" b="0" strike="noStrike" spc="-1">
                <a:solidFill>
                  <a:srgbClr val="000000"/>
                </a:solidFill>
                <a:latin typeface="Times New Roman"/>
              </a:rPr>
              <a:t>&lt;voettekst&gt;</a:t>
            </a:r>
          </a:p>
        </p:txBody>
      </p:sp>
      <p:sp>
        <p:nvSpPr>
          <p:cNvPr id="20" name="PlaceHolder 4"/>
          <p:cNvSpPr>
            <a:spLocks noGrp="1"/>
          </p:cNvSpPr>
          <p:nvPr>
            <p:ph type="sldNum" idx="8"/>
          </p:nvPr>
        </p:nvSpPr>
        <p:spPr>
          <a:xfrm>
            <a:off x="7176600" y="4767840"/>
            <a:ext cx="1338480" cy="273600"/>
          </a:xfrm>
          <a:prstGeom prst="rect">
            <a:avLst/>
          </a:prstGeom>
          <a:noFill/>
          <a:ln w="0">
            <a:noFill/>
          </a:ln>
        </p:spPr>
        <p:txBody>
          <a:bodyPr lIns="68400" tIns="34200" rIns="68400" bIns="34200" anchor="ctr">
            <a:noAutofit/>
          </a:bodyPr>
          <a:lstStyle>
            <a:lvl1pPr indent="0" defTabSz="685800">
              <a:lnSpc>
                <a:spcPct val="100000"/>
              </a:lnSpc>
              <a:buNone/>
              <a:defRPr lang="nl-NL" sz="900" b="0" strike="noStrike" spc="-1">
                <a:solidFill>
                  <a:schemeClr val="lt1">
                    <a:lumMod val="50000"/>
                  </a:schemeClr>
                </a:solidFill>
                <a:latin typeface="Trebuchet MS"/>
              </a:defRPr>
            </a:lvl1pPr>
          </a:lstStyle>
          <a:p>
            <a:pPr indent="0" defTabSz="685800">
              <a:lnSpc>
                <a:spcPct val="100000"/>
              </a:lnSpc>
              <a:buNone/>
            </a:pPr>
            <a:fld id="{71C22C1D-4B86-4213-BAF3-799058914D3C}" type="slidenum">
              <a:rPr lang="nl-NL" sz="900" b="0" strike="noStrike" spc="-1">
                <a:solidFill>
                  <a:schemeClr val="lt1">
                    <a:lumMod val="50000"/>
                  </a:schemeClr>
                </a:solidFill>
                <a:latin typeface="Trebuchet MS"/>
              </a:rPr>
              <a:t>‹nr.›</a:t>
            </a:fld>
            <a:endParaRPr lang="nl-NL" sz="900" b="0" strike="noStrike" spc="-1">
              <a:solidFill>
                <a:srgbClr val="000000"/>
              </a:solidFill>
              <a:latin typeface="Times New Roman"/>
            </a:endParaRPr>
          </a:p>
        </p:txBody>
      </p:sp>
      <p:cxnSp>
        <p:nvCxnSpPr>
          <p:cNvPr id="21" name="Rechte verbindingslijn 6"/>
          <p:cNvCxnSpPr/>
          <p:nvPr/>
        </p:nvCxnSpPr>
        <p:spPr>
          <a:xfrm>
            <a:off x="606600" y="4677840"/>
            <a:ext cx="7938360" cy="360"/>
          </a:xfrm>
          <a:prstGeom prst="straightConnector1">
            <a:avLst/>
          </a:prstGeom>
          <a:ln>
            <a:solidFill>
              <a:srgbClr val="C00000"/>
            </a:solidFill>
          </a:ln>
        </p:spPr>
      </p:cxnSp>
      <p:pic>
        <p:nvPicPr>
          <p:cNvPr id="22" name="Afbeelding 7"/>
          <p:cNvPicPr/>
          <p:nvPr/>
        </p:nvPicPr>
        <p:blipFill>
          <a:blip r:embed="rId6"/>
          <a:stretch/>
        </p:blipFill>
        <p:spPr>
          <a:xfrm>
            <a:off x="628560" y="4827960"/>
            <a:ext cx="1619640" cy="1213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655" r:id="rId1"/>
    <p:sldLayoutId id="214748365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50C1EB"/>
            </a:gs>
            <a:gs pos="39999">
              <a:srgbClr val="8ED6EF"/>
            </a:gs>
            <a:gs pos="70000">
              <a:srgbClr val="C4D6EB"/>
            </a:gs>
            <a:gs pos="100000">
              <a:srgbClr val="FFEBFA"/>
            </a:gs>
          </a:gsLst>
          <a:lin ang="5400000"/>
        </a:gradFill>
        <a:effectLst/>
      </p:bgPr>
    </p:bg>
    <p:spTree>
      <p:nvGrpSpPr>
        <p:cNvPr id="1" name=""/>
        <p:cNvGrpSpPr/>
        <p:nvPr/>
      </p:nvGrpSpPr>
      <p:grpSpPr>
        <a:xfrm>
          <a:off x="0" y="0"/>
          <a:ext cx="0" cy="0"/>
          <a:chOff x="0" y="0"/>
          <a:chExt cx="0" cy="0"/>
        </a:xfrm>
      </p:grpSpPr>
      <p:sp>
        <p:nvSpPr>
          <p:cNvPr id="25" name="PlaceHolder 1"/>
          <p:cNvSpPr>
            <a:spLocks noGrp="1"/>
          </p:cNvSpPr>
          <p:nvPr>
            <p:ph type="title"/>
          </p:nvPr>
        </p:nvSpPr>
        <p:spPr>
          <a:xfrm>
            <a:off x="623880" y="1282320"/>
            <a:ext cx="7886520" cy="2139120"/>
          </a:xfrm>
          <a:prstGeom prst="rect">
            <a:avLst/>
          </a:prstGeom>
          <a:noFill/>
          <a:ln w="0">
            <a:noFill/>
          </a:ln>
        </p:spPr>
        <p:txBody>
          <a:bodyPr lIns="68400" tIns="34200" rIns="68400" bIns="34200" anchor="b">
            <a:noAutofit/>
          </a:bodyPr>
          <a:lstStyle/>
          <a:p>
            <a:pPr indent="0" defTabSz="685800">
              <a:lnSpc>
                <a:spcPct val="90000"/>
              </a:lnSpc>
              <a:buNone/>
            </a:pPr>
            <a:r>
              <a:rPr lang="nl-NL" sz="4500" b="0" strike="noStrike" spc="-1">
                <a:solidFill>
                  <a:schemeClr val="dk1"/>
                </a:solidFill>
                <a:latin typeface="Trebuchet MS"/>
              </a:rPr>
              <a:t>Klik om de stijl te bewerken</a:t>
            </a:r>
            <a:endParaRPr lang="nl-NL" sz="4500" b="0" strike="noStrike" spc="-1">
              <a:solidFill>
                <a:schemeClr val="dk1"/>
              </a:solidFill>
              <a:latin typeface="Calibri"/>
            </a:endParaRPr>
          </a:p>
        </p:txBody>
      </p:sp>
      <p:sp>
        <p:nvSpPr>
          <p:cNvPr id="26" name="PlaceHolder 2"/>
          <p:cNvSpPr>
            <a:spLocks noGrp="1"/>
          </p:cNvSpPr>
          <p:nvPr>
            <p:ph type="body"/>
          </p:nvPr>
        </p:nvSpPr>
        <p:spPr>
          <a:xfrm>
            <a:off x="623880" y="3441960"/>
            <a:ext cx="7886520" cy="1124640"/>
          </a:xfrm>
          <a:prstGeom prst="rect">
            <a:avLst/>
          </a:prstGeom>
          <a:noFill/>
          <a:ln w="0">
            <a:noFill/>
          </a:ln>
        </p:spPr>
        <p:txBody>
          <a:bodyPr lIns="68400" tIns="34200" rIns="68400" bIns="34200" anchor="t">
            <a:noAutofit/>
          </a:bodyPr>
          <a:lstStyle/>
          <a:p>
            <a:pPr indent="0" defTabSz="685800">
              <a:lnSpc>
                <a:spcPct val="90000"/>
              </a:lnSpc>
              <a:spcBef>
                <a:spcPts val="751"/>
              </a:spcBef>
              <a:buNone/>
              <a:tabLst>
                <a:tab pos="0" algn="l"/>
              </a:tabLst>
            </a:pPr>
            <a:r>
              <a:rPr lang="nl-NL" sz="1800" b="0" strike="noStrike" spc="-1">
                <a:solidFill>
                  <a:schemeClr val="dk1">
                    <a:tint val="75000"/>
                  </a:schemeClr>
                </a:solidFill>
                <a:latin typeface="Trebuchet MS"/>
              </a:rPr>
              <a:t>Klik om de modelstijlen te bewerken</a:t>
            </a:r>
            <a:endParaRPr lang="nl-NL" sz="1800" b="0" strike="noStrike" spc="-1">
              <a:solidFill>
                <a:schemeClr val="dk1"/>
              </a:solidFill>
              <a:latin typeface="Trebuchet MS"/>
            </a:endParaRPr>
          </a:p>
        </p:txBody>
      </p:sp>
      <p:sp>
        <p:nvSpPr>
          <p:cNvPr id="27" name="PlaceHolder 3"/>
          <p:cNvSpPr>
            <a:spLocks noGrp="1"/>
          </p:cNvSpPr>
          <p:nvPr>
            <p:ph type="ftr" idx="9"/>
          </p:nvPr>
        </p:nvSpPr>
        <p:spPr>
          <a:xfrm>
            <a:off x="3072240" y="4752000"/>
            <a:ext cx="3085920" cy="273600"/>
          </a:xfrm>
          <a:prstGeom prst="rect">
            <a:avLst/>
          </a:prstGeom>
          <a:noFill/>
          <a:ln w="0">
            <a:noFill/>
          </a:ln>
        </p:spPr>
        <p:txBody>
          <a:bodyPr lIns="68400" tIns="34200" rIns="68400" bIns="34200" anchor="ctr">
            <a:noAutofit/>
          </a:bodyPr>
          <a:lstStyle>
            <a:lvl1pPr indent="0" algn="ctr">
              <a:buNone/>
              <a:defRPr lang="nl-NL" sz="1400" b="0" strike="noStrike" spc="-1">
                <a:solidFill>
                  <a:srgbClr val="000000"/>
                </a:solidFill>
                <a:latin typeface="Times New Roman"/>
              </a:defRPr>
            </a:lvl1pPr>
          </a:lstStyle>
          <a:p>
            <a:pPr indent="0" algn="ctr">
              <a:buNone/>
            </a:pPr>
            <a:r>
              <a:rPr lang="nl-NL" sz="1400" b="0" strike="noStrike" spc="-1">
                <a:solidFill>
                  <a:srgbClr val="000000"/>
                </a:solidFill>
                <a:latin typeface="Times New Roman"/>
              </a:rPr>
              <a:t>&lt;voettekst&gt;</a:t>
            </a:r>
          </a:p>
        </p:txBody>
      </p:sp>
      <p:sp>
        <p:nvSpPr>
          <p:cNvPr id="28" name="PlaceHolder 4"/>
          <p:cNvSpPr>
            <a:spLocks noGrp="1"/>
          </p:cNvSpPr>
          <p:nvPr>
            <p:ph type="sldNum" idx="10"/>
          </p:nvPr>
        </p:nvSpPr>
        <p:spPr>
          <a:xfrm>
            <a:off x="7176600" y="4767840"/>
            <a:ext cx="1338480" cy="273600"/>
          </a:xfrm>
          <a:prstGeom prst="rect">
            <a:avLst/>
          </a:prstGeom>
          <a:noFill/>
          <a:ln w="0">
            <a:noFill/>
          </a:ln>
        </p:spPr>
        <p:txBody>
          <a:bodyPr lIns="68400" tIns="34200" rIns="68400" bIns="34200" anchor="ctr">
            <a:noAutofit/>
          </a:bodyPr>
          <a:lstStyle>
            <a:lvl1pPr indent="0" defTabSz="685800">
              <a:lnSpc>
                <a:spcPct val="100000"/>
              </a:lnSpc>
              <a:buNone/>
              <a:defRPr lang="nl-NL" sz="900" b="0" strike="noStrike" spc="-1">
                <a:solidFill>
                  <a:schemeClr val="lt1">
                    <a:lumMod val="50000"/>
                  </a:schemeClr>
                </a:solidFill>
                <a:latin typeface="Trebuchet MS"/>
              </a:defRPr>
            </a:lvl1pPr>
          </a:lstStyle>
          <a:p>
            <a:pPr indent="0" defTabSz="685800">
              <a:lnSpc>
                <a:spcPct val="100000"/>
              </a:lnSpc>
              <a:buNone/>
            </a:pPr>
            <a:fld id="{D81D7371-EABA-4984-8714-15DDD62F78FF}" type="slidenum">
              <a:rPr lang="nl-NL" sz="900" b="0" strike="noStrike" spc="-1">
                <a:solidFill>
                  <a:schemeClr val="lt1">
                    <a:lumMod val="50000"/>
                  </a:schemeClr>
                </a:solidFill>
                <a:latin typeface="Trebuchet MS"/>
              </a:rPr>
              <a:t>‹nr.›</a:t>
            </a:fld>
            <a:endParaRPr lang="nl-NL" sz="900" b="0" strike="noStrike" spc="-1">
              <a:solidFill>
                <a:srgbClr val="000000"/>
              </a:solidFill>
              <a:latin typeface="Times New Roman"/>
            </a:endParaRPr>
          </a:p>
        </p:txBody>
      </p:sp>
      <p:cxnSp>
        <p:nvCxnSpPr>
          <p:cNvPr id="29" name="Rechte verbindingslijn 7"/>
          <p:cNvCxnSpPr/>
          <p:nvPr/>
        </p:nvCxnSpPr>
        <p:spPr>
          <a:xfrm>
            <a:off x="606600" y="4677840"/>
            <a:ext cx="7938360" cy="360"/>
          </a:xfrm>
          <a:prstGeom prst="straightConnector1">
            <a:avLst/>
          </a:prstGeom>
          <a:ln>
            <a:solidFill>
              <a:srgbClr val="C00000"/>
            </a:solidFill>
          </a:ln>
        </p:spPr>
      </p:cxnSp>
      <p:pic>
        <p:nvPicPr>
          <p:cNvPr id="30" name="Afbeelding 8"/>
          <p:cNvPicPr/>
          <p:nvPr/>
        </p:nvPicPr>
        <p:blipFill>
          <a:blip r:embed="rId3"/>
          <a:stretch/>
        </p:blipFill>
        <p:spPr>
          <a:xfrm>
            <a:off x="628560" y="4827960"/>
            <a:ext cx="1619640" cy="121320"/>
          </a:xfrm>
          <a:prstGeom prst="rect">
            <a:avLst/>
          </a:prstGeom>
          <a:ln w="0">
            <a:noFill/>
          </a:ln>
        </p:spPr>
      </p:pic>
    </p:spTree>
  </p:cSld>
  <p:clrMap bg1="lt1" tx1="dk1" bg2="lt2" tx2="dk2" accent1="accent1" accent2="accent2" accent3="accent3" accent4="accent4" accent5="accent5" accent6="accent6" hlink="hlink" folHlink="folHlink"/>
  <p:sldLayoutIdLst>
    <p:sldLayoutId id="214748365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0.jpg"/><Relationship Id="rId5" Type="http://schemas.openxmlformats.org/officeDocument/2006/relationships/image" Target="../media/image29.jpg"/><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33.jpe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34.jpe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11.jpeg"/><Relationship Id="rId7" Type="http://schemas.openxmlformats.org/officeDocument/2006/relationships/image" Target="../media/image37.jpe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6.jpeg"/><Relationship Id="rId5" Type="http://schemas.openxmlformats.org/officeDocument/2006/relationships/image" Target="../media/image35.jpeg"/><Relationship Id="rId10" Type="http://schemas.openxmlformats.org/officeDocument/2006/relationships/image" Target="../media/image40.png"/><Relationship Id="rId4" Type="http://schemas.openxmlformats.org/officeDocument/2006/relationships/image" Target="../media/image2.png"/><Relationship Id="rId9" Type="http://schemas.openxmlformats.org/officeDocument/2006/relationships/image" Target="../media/image39.jpeg"/></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43.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44.jpeg"/><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7.jpg"/><Relationship Id="rId5" Type="http://schemas.openxmlformats.org/officeDocument/2006/relationships/image" Target="../media/image46.jpeg"/><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gif"/></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11.jpeg"/></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2.jpeg"/><Relationship Id="rId7"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1.jpeg"/><Relationship Id="rId11" Type="http://schemas.openxmlformats.org/officeDocument/2006/relationships/image" Target="../media/image18.jpeg"/><Relationship Id="rId5" Type="http://schemas.openxmlformats.org/officeDocument/2006/relationships/image" Target="../media/image2.png"/><Relationship Id="rId10" Type="http://schemas.openxmlformats.org/officeDocument/2006/relationships/image" Target="../media/image17.jpeg"/><Relationship Id="rId4" Type="http://schemas.openxmlformats.org/officeDocument/2006/relationships/image" Target="../media/image13.jpeg"/><Relationship Id="rId9" Type="http://schemas.openxmlformats.org/officeDocument/2006/relationships/image" Target="../media/image16.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1.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0.jpeg"/><Relationship Id="rId5" Type="http://schemas.openxmlformats.org/officeDocument/2006/relationships/image" Target="../media/image19.jp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24.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5.jp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26.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E2ED5E4C-AC0B-4828-BD77-D8CBC39991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8650" y="942975"/>
            <a:ext cx="2171699" cy="3257549"/>
          </a:xfrm>
          <a:prstGeom prst="rect">
            <a:avLst/>
          </a:prstGeom>
        </p:spPr>
      </p:pic>
      <p:pic>
        <p:nvPicPr>
          <p:cNvPr id="4" name="Afbeelding 3">
            <a:extLst>
              <a:ext uri="{FF2B5EF4-FFF2-40B4-BE49-F238E27FC236}">
                <a16:creationId xmlns:a16="http://schemas.microsoft.com/office/drawing/2014/main" id="{1E5DF54E-F991-4D49-9E81-3E97886F6B0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78480" y="942975"/>
            <a:ext cx="2171700" cy="3257550"/>
          </a:xfrm>
          <a:prstGeom prst="rect">
            <a:avLst/>
          </a:prstGeom>
        </p:spPr>
      </p:pic>
      <p:sp>
        <p:nvSpPr>
          <p:cNvPr id="77" name="PlaceHolder 1"/>
          <p:cNvSpPr>
            <a:spLocks noGrp="1"/>
          </p:cNvSpPr>
          <p:nvPr>
            <p:ph type="title" idx="4294967295"/>
          </p:nvPr>
        </p:nvSpPr>
        <p:spPr>
          <a:xfrm>
            <a:off x="628650" y="249010"/>
            <a:ext cx="8439150" cy="653018"/>
          </a:xfrm>
          <a:prstGeom prst="rect">
            <a:avLst/>
          </a:prstGeom>
          <a:noFill/>
          <a:ln w="0">
            <a:noFill/>
          </a:ln>
        </p:spPr>
        <p:txBody>
          <a:bodyPr lIns="68400" tIns="34200" rIns="68400" bIns="34200" anchor="ctr">
            <a:noAutofit/>
          </a:bodyPr>
          <a:lstStyle/>
          <a:p>
            <a:pPr indent="0">
              <a:buNone/>
            </a:pPr>
            <a:r>
              <a:rPr lang="nl-NL" sz="3300" spc="-1" dirty="0">
                <a:solidFill>
                  <a:schemeClr val="dk1"/>
                </a:solidFill>
                <a:latin typeface="Trebuchet MS"/>
              </a:rPr>
              <a:t>Als Windows spontane problemen geeft.</a:t>
            </a:r>
            <a:endParaRPr lang="nl-NL" sz="3300" b="0" strike="noStrike" spc="-1" dirty="0">
              <a:solidFill>
                <a:schemeClr val="dk1"/>
              </a:solidFill>
              <a:latin typeface="Trebuchet MS"/>
            </a:endParaRPr>
          </a:p>
        </p:txBody>
      </p:sp>
      <p:sp>
        <p:nvSpPr>
          <p:cNvPr id="2" name="Tekstvak 1">
            <a:extLst>
              <a:ext uri="{FF2B5EF4-FFF2-40B4-BE49-F238E27FC236}">
                <a16:creationId xmlns:a16="http://schemas.microsoft.com/office/drawing/2014/main" id="{A40A925F-3DE6-4E4E-891C-19D0E7B28FE1}"/>
              </a:ext>
            </a:extLst>
          </p:cNvPr>
          <p:cNvSpPr txBox="1"/>
          <p:nvPr/>
        </p:nvSpPr>
        <p:spPr>
          <a:xfrm>
            <a:off x="141243" y="4499530"/>
            <a:ext cx="260260" cy="369332"/>
          </a:xfrm>
          <a:prstGeom prst="rect">
            <a:avLst/>
          </a:prstGeom>
          <a:noFill/>
        </p:spPr>
        <p:txBody>
          <a:bodyPr wrap="square" rtlCol="0">
            <a:spAutoFit/>
          </a:bodyPr>
          <a:lstStyle/>
          <a:p>
            <a:r>
              <a:rPr lang="nl-NL" dirty="0"/>
              <a:t>1</a:t>
            </a:r>
          </a:p>
        </p:txBody>
      </p:sp>
      <p:pic>
        <p:nvPicPr>
          <p:cNvPr id="5" name="Afbeelding 4">
            <a:extLst>
              <a:ext uri="{FF2B5EF4-FFF2-40B4-BE49-F238E27FC236}">
                <a16:creationId xmlns:a16="http://schemas.microsoft.com/office/drawing/2014/main" id="{D8A67F76-B844-431F-B441-72EF59D76B6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8643" y="4729809"/>
            <a:ext cx="1835944" cy="329361"/>
          </a:xfrm>
          <a:prstGeom prst="rect">
            <a:avLst/>
          </a:prstGeom>
        </p:spPr>
      </p:pic>
      <p:sp>
        <p:nvSpPr>
          <p:cNvPr id="8" name="PlaceHolder 2">
            <a:extLst>
              <a:ext uri="{FF2B5EF4-FFF2-40B4-BE49-F238E27FC236}">
                <a16:creationId xmlns:a16="http://schemas.microsoft.com/office/drawing/2014/main" id="{637B3EDC-A4D9-4B84-AA90-9496D47CA141}"/>
              </a:ext>
            </a:extLst>
          </p:cNvPr>
          <p:cNvSpPr txBox="1">
            <a:spLocks/>
          </p:cNvSpPr>
          <p:nvPr/>
        </p:nvSpPr>
        <p:spPr>
          <a:xfrm>
            <a:off x="5109503" y="4768076"/>
            <a:ext cx="2934360" cy="321098"/>
          </a:xfrm>
          <a:prstGeom prst="rect">
            <a:avLst/>
          </a:prstGeom>
          <a:noFill/>
          <a:ln w="0">
            <a:noFill/>
          </a:ln>
        </p:spPr>
        <p:txBody>
          <a:bodyPr lIns="68400" tIns="34200" rIns="68400" bIns="3420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defTabSz="685800">
              <a:spcBef>
                <a:spcPts val="751"/>
              </a:spcBef>
              <a:buFont typeface="Arial" panose="020B0604020202020204" pitchFamily="34" charset="0"/>
              <a:buNone/>
              <a:tabLst>
                <a:tab pos="0" algn="l"/>
              </a:tabLst>
            </a:pPr>
            <a:r>
              <a:rPr lang="nl-NL" sz="2000" spc="-1">
                <a:solidFill>
                  <a:schemeClr val="dk1"/>
                </a:solidFill>
                <a:latin typeface="Trebuchet MS"/>
              </a:rPr>
              <a:t>Presentator: Alex Hol </a:t>
            </a:r>
            <a:endParaRPr lang="nl-NL" sz="2000" spc="-1" dirty="0">
              <a:solidFill>
                <a:srgbClr val="000000"/>
              </a:solidFill>
              <a:latin typeface="Arial"/>
            </a:endParaRPr>
          </a:p>
        </p:txBody>
      </p:sp>
      <p:pic>
        <p:nvPicPr>
          <p:cNvPr id="14" name="Afbeelding 13">
            <a:extLst>
              <a:ext uri="{FF2B5EF4-FFF2-40B4-BE49-F238E27FC236}">
                <a16:creationId xmlns:a16="http://schemas.microsoft.com/office/drawing/2014/main" id="{E8FF6D95-3AE2-42B9-9D19-65A9BD2CE01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6754320">
            <a:off x="2026672" y="1137277"/>
            <a:ext cx="416014" cy="479830"/>
          </a:xfrm>
          <a:prstGeom prst="rect">
            <a:avLst/>
          </a:prstGeom>
        </p:spPr>
      </p:pic>
      <p:pic>
        <p:nvPicPr>
          <p:cNvPr id="15" name="Afbeelding 14">
            <a:extLst>
              <a:ext uri="{FF2B5EF4-FFF2-40B4-BE49-F238E27FC236}">
                <a16:creationId xmlns:a16="http://schemas.microsoft.com/office/drawing/2014/main" id="{1389555B-3287-48C6-B295-6110BEC8C26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097061" y="1810337"/>
            <a:ext cx="949878" cy="2869492"/>
          </a:xfrm>
          <a:prstGeom prst="rect">
            <a:avLst/>
          </a:prstGeom>
        </p:spPr>
      </p:pic>
      <p:pic>
        <p:nvPicPr>
          <p:cNvPr id="9" name="Afbeelding 8">
            <a:extLst>
              <a:ext uri="{FF2B5EF4-FFF2-40B4-BE49-F238E27FC236}">
                <a16:creationId xmlns:a16="http://schemas.microsoft.com/office/drawing/2014/main" id="{559C49C7-51CE-41F0-A55F-D561BB22EB6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28311" y="942975"/>
            <a:ext cx="3075266" cy="325754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PlaceHolder 1"/>
          <p:cNvSpPr>
            <a:spLocks noGrp="1"/>
          </p:cNvSpPr>
          <p:nvPr>
            <p:ph type="title"/>
          </p:nvPr>
        </p:nvSpPr>
        <p:spPr>
          <a:xfrm>
            <a:off x="4572000" y="39548"/>
            <a:ext cx="3014191" cy="993960"/>
          </a:xfrm>
          <a:prstGeom prst="rect">
            <a:avLst/>
          </a:prstGeom>
          <a:noFill/>
          <a:ln w="0">
            <a:noFill/>
          </a:ln>
        </p:spPr>
        <p:txBody>
          <a:bodyPr lIns="68400" tIns="34200" rIns="68400" bIns="34200" anchor="ctr">
            <a:noAutofit/>
          </a:bodyPr>
          <a:lstStyle/>
          <a:p>
            <a:pPr defTabSz="685800">
              <a:lnSpc>
                <a:spcPct val="90000"/>
              </a:lnSpc>
              <a:spcBef>
                <a:spcPts val="751"/>
              </a:spcBef>
              <a:buSzPct val="100017"/>
            </a:pPr>
            <a:r>
              <a:rPr lang="nl-NL" sz="3200" spc="-1" dirty="0">
                <a:latin typeface="Trebuchet MS"/>
              </a:rPr>
              <a:t>Geluidskaart</a:t>
            </a:r>
          </a:p>
        </p:txBody>
      </p:sp>
      <p:sp>
        <p:nvSpPr>
          <p:cNvPr id="85" name="PlaceHolder 2"/>
          <p:cNvSpPr>
            <a:spLocks noGrp="1"/>
          </p:cNvSpPr>
          <p:nvPr>
            <p:ph/>
          </p:nvPr>
        </p:nvSpPr>
        <p:spPr>
          <a:xfrm>
            <a:off x="4572000" y="999817"/>
            <a:ext cx="4324914" cy="2735660"/>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SzPct val="100000"/>
              <a:buBlip>
                <a:blip r:embed="rId3"/>
              </a:buBlip>
              <a:tabLst>
                <a:tab pos="0" algn="l"/>
              </a:tabLst>
            </a:pPr>
            <a:r>
              <a:rPr lang="nl-NL" sz="2000" kern="100" dirty="0">
                <a:latin typeface="Aptos"/>
                <a:ea typeface="Aptos"/>
                <a:cs typeface="Times New Roman" panose="02020603050405020304" pitchFamily="18" charset="0"/>
              </a:rPr>
              <a:t>Volume schuif,</a:t>
            </a:r>
          </a:p>
          <a:p>
            <a:pPr marL="324000" indent="-336960" defTabSz="685800">
              <a:lnSpc>
                <a:spcPct val="90000"/>
              </a:lnSpc>
              <a:spcBef>
                <a:spcPts val="751"/>
              </a:spcBef>
              <a:buSzPct val="100000"/>
              <a:buBlip>
                <a:blip r:embed="rId3"/>
              </a:buBlip>
              <a:tabLst>
                <a:tab pos="0" algn="l"/>
              </a:tabLst>
            </a:pPr>
            <a:r>
              <a:rPr lang="nl-NL" sz="2000" kern="100" dirty="0">
                <a:latin typeface="Aptos"/>
                <a:ea typeface="Aptos"/>
                <a:cs typeface="Times New Roman" panose="02020603050405020304" pitchFamily="18" charset="0"/>
              </a:rPr>
              <a:t>Afspeel apparaat, </a:t>
            </a:r>
          </a:p>
          <a:p>
            <a:pPr marL="324000" indent="-336960" defTabSz="685800">
              <a:lnSpc>
                <a:spcPct val="90000"/>
              </a:lnSpc>
              <a:spcBef>
                <a:spcPts val="751"/>
              </a:spcBef>
              <a:buSzPct val="100000"/>
              <a:buBlip>
                <a:blip r:embed="rId3"/>
              </a:buBlip>
              <a:tabLst>
                <a:tab pos="0" algn="l"/>
              </a:tabLst>
            </a:pPr>
            <a:r>
              <a:rPr lang="nl-NL" sz="2000" kern="100" dirty="0">
                <a:latin typeface="Aptos"/>
                <a:ea typeface="Aptos"/>
                <a:cs typeface="Times New Roman" panose="02020603050405020304" pitchFamily="18" charset="0"/>
              </a:rPr>
              <a:t>Kabels en aansluitingen controleren, </a:t>
            </a:r>
          </a:p>
          <a:p>
            <a:pPr marL="324000" indent="-336960" defTabSz="685800">
              <a:lnSpc>
                <a:spcPct val="90000"/>
              </a:lnSpc>
              <a:spcBef>
                <a:spcPts val="751"/>
              </a:spcBef>
              <a:buSzPct val="100000"/>
              <a:buBlip>
                <a:blip r:embed="rId3"/>
              </a:buBlip>
              <a:tabLst>
                <a:tab pos="0" algn="l"/>
              </a:tabLst>
            </a:pPr>
            <a:r>
              <a:rPr lang="nl-NL" sz="2000" kern="100" dirty="0">
                <a:latin typeface="Aptos"/>
                <a:ea typeface="Aptos"/>
                <a:cs typeface="Times New Roman" panose="02020603050405020304" pitchFamily="18" charset="0"/>
              </a:rPr>
              <a:t>Controleer bluetooth,</a:t>
            </a:r>
          </a:p>
          <a:p>
            <a:pPr marL="324000" indent="-336960" defTabSz="685800">
              <a:lnSpc>
                <a:spcPct val="90000"/>
              </a:lnSpc>
              <a:spcBef>
                <a:spcPts val="751"/>
              </a:spcBef>
              <a:buSzPct val="100000"/>
              <a:buBlip>
                <a:blip r:embed="rId3"/>
              </a:buBlip>
              <a:tabLst>
                <a:tab pos="0" algn="l"/>
              </a:tabLst>
            </a:pPr>
            <a:r>
              <a:rPr lang="nl-NL" sz="2000" kern="100" dirty="0">
                <a:latin typeface="Aptos"/>
                <a:ea typeface="Aptos"/>
                <a:cs typeface="Times New Roman" panose="02020603050405020304" pitchFamily="18" charset="0"/>
              </a:rPr>
              <a:t>Stuurprogramma controleren, </a:t>
            </a:r>
          </a:p>
          <a:p>
            <a:pPr marL="324000" indent="-336960" defTabSz="685800">
              <a:lnSpc>
                <a:spcPct val="90000"/>
              </a:lnSpc>
              <a:spcBef>
                <a:spcPts val="751"/>
              </a:spcBef>
              <a:buSzPct val="100000"/>
              <a:buBlip>
                <a:blip r:embed="rId3"/>
              </a:buBlip>
              <a:tabLst>
                <a:tab pos="0" algn="l"/>
              </a:tabLst>
            </a:pPr>
            <a:r>
              <a:rPr lang="nl-NL" sz="2000" kern="100" dirty="0">
                <a:latin typeface="Aptos"/>
                <a:ea typeface="Aptos"/>
                <a:cs typeface="Times New Roman" panose="02020603050405020304" pitchFamily="18" charset="0"/>
              </a:rPr>
              <a:t>Stuurprogramma vervangen.  </a:t>
            </a:r>
          </a:p>
        </p:txBody>
      </p:sp>
      <p:sp>
        <p:nvSpPr>
          <p:cNvPr id="2" name="Tekstvak 1">
            <a:extLst>
              <a:ext uri="{FF2B5EF4-FFF2-40B4-BE49-F238E27FC236}">
                <a16:creationId xmlns:a16="http://schemas.microsoft.com/office/drawing/2014/main" id="{BAA247FF-D75A-437C-965E-BA2746741239}"/>
              </a:ext>
            </a:extLst>
          </p:cNvPr>
          <p:cNvSpPr txBox="1"/>
          <p:nvPr/>
        </p:nvSpPr>
        <p:spPr>
          <a:xfrm>
            <a:off x="149973" y="4529084"/>
            <a:ext cx="435386" cy="369332"/>
          </a:xfrm>
          <a:prstGeom prst="rect">
            <a:avLst/>
          </a:prstGeom>
          <a:noFill/>
        </p:spPr>
        <p:txBody>
          <a:bodyPr wrap="square" rtlCol="0">
            <a:spAutoFit/>
          </a:bodyPr>
          <a:lstStyle/>
          <a:p>
            <a:r>
              <a:rPr lang="nl-NL" dirty="0"/>
              <a:t>10</a:t>
            </a:r>
          </a:p>
        </p:txBody>
      </p:sp>
      <p:pic>
        <p:nvPicPr>
          <p:cNvPr id="6" name="Afbeelding 5">
            <a:extLst>
              <a:ext uri="{FF2B5EF4-FFF2-40B4-BE49-F238E27FC236}">
                <a16:creationId xmlns:a16="http://schemas.microsoft.com/office/drawing/2014/main" id="{F9D18C97-1CD3-4C54-9EAE-4CFE789635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925" y="4713750"/>
            <a:ext cx="1871663" cy="335769"/>
          </a:xfrm>
          <a:prstGeom prst="rect">
            <a:avLst/>
          </a:prstGeom>
        </p:spPr>
      </p:pic>
      <p:pic>
        <p:nvPicPr>
          <p:cNvPr id="4" name="Afbeelding 3">
            <a:extLst>
              <a:ext uri="{FF2B5EF4-FFF2-40B4-BE49-F238E27FC236}">
                <a16:creationId xmlns:a16="http://schemas.microsoft.com/office/drawing/2014/main" id="{6C5495DA-18C0-4700-9C77-956A940246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5498" y="161665"/>
            <a:ext cx="2180573" cy="2018828"/>
          </a:xfrm>
          <a:prstGeom prst="rect">
            <a:avLst/>
          </a:prstGeom>
        </p:spPr>
      </p:pic>
      <p:pic>
        <p:nvPicPr>
          <p:cNvPr id="7" name="Afbeelding 6">
            <a:extLst>
              <a:ext uri="{FF2B5EF4-FFF2-40B4-BE49-F238E27FC236}">
                <a16:creationId xmlns:a16="http://schemas.microsoft.com/office/drawing/2014/main" id="{ED6A0500-9532-4058-B11C-2B2FCE3E6AA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32186" y="161664"/>
            <a:ext cx="1993594" cy="3858569"/>
          </a:xfrm>
          <a:prstGeom prst="rect">
            <a:avLst/>
          </a:prstGeom>
        </p:spPr>
      </p:pic>
    </p:spTree>
    <p:extLst>
      <p:ext uri="{BB962C8B-B14F-4D97-AF65-F5344CB8AC3E}">
        <p14:creationId xmlns:p14="http://schemas.microsoft.com/office/powerpoint/2010/main" val="2660881039"/>
      </p:ext>
    </p:extLst>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 presetClass="entr" fill="hold" nodeType="withEffect">
                                  <p:stCondLst>
                                    <p:cond delay="0"/>
                                  </p:stCondLst>
                                  <p:childTnLst>
                                    <p:set>
                                      <p:cBhvr>
                                        <p:cTn id="6" dur="1" fill="hold">
                                          <p:stCondLst>
                                            <p:cond delay="0"/>
                                          </p:stCondLst>
                                        </p:cTn>
                                        <p:tgtEl>
                                          <p:spTgt spid="85">
                                            <p:txEl>
                                              <p:pRg st="0" end="0"/>
                                            </p:txEl>
                                          </p:spTgt>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85">
                                            <p:txEl>
                                              <p:pRg st="1" end="1"/>
                                            </p:txEl>
                                          </p:spTgt>
                                        </p:tgtEl>
                                        <p:attrNameLst>
                                          <p:attrName>style.visibility</p:attrName>
                                        </p:attrNameLst>
                                      </p:cBhvr>
                                      <p:to>
                                        <p:strVal val="visible"/>
                                      </p:to>
                                    </p:set>
                                  </p:childTnLst>
                                </p:cTn>
                              </p:par>
                              <p:par>
                                <p:cTn id="9" presetID="1" presetClass="entr" fill="hold" nodeType="withEffect">
                                  <p:stCondLst>
                                    <p:cond delay="0"/>
                                  </p:stCondLst>
                                  <p:childTnLst>
                                    <p:set>
                                      <p:cBhvr>
                                        <p:cTn id="10" dur="1" fill="hold">
                                          <p:stCondLst>
                                            <p:cond delay="0"/>
                                          </p:stCondLst>
                                        </p:cTn>
                                        <p:tgtEl>
                                          <p:spTgt spid="85">
                                            <p:txEl>
                                              <p:pRg st="2" end="2"/>
                                            </p:txEl>
                                          </p:spTgt>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85">
                                            <p:txEl>
                                              <p:pRg st="3" end="3"/>
                                            </p:txEl>
                                          </p:spTgt>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85">
                                            <p:txEl>
                                              <p:pRg st="4" end="4"/>
                                            </p:txEl>
                                          </p:spTgt>
                                        </p:tgtEl>
                                        <p:attrNameLst>
                                          <p:attrName>style.visibility</p:attrName>
                                        </p:attrNameLst>
                                      </p:cBhvr>
                                      <p:to>
                                        <p:strVal val="visible"/>
                                      </p:to>
                                    </p:set>
                                  </p:childTnLst>
                                </p:cTn>
                              </p:par>
                              <p:par>
                                <p:cTn id="15" presetID="1" presetClass="entr" fill="hold" nodeType="withEffect">
                                  <p:stCondLst>
                                    <p:cond delay="0"/>
                                  </p:stCondLst>
                                  <p:childTnLst>
                                    <p:set>
                                      <p:cBhvr>
                                        <p:cTn id="16" dur="1" fill="hold">
                                          <p:stCondLst>
                                            <p:cond delay="0"/>
                                          </p:stCondLst>
                                        </p:cTn>
                                        <p:tgtEl>
                                          <p:spTgt spid="8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PlaceHolder 1"/>
          <p:cNvSpPr>
            <a:spLocks noGrp="1"/>
          </p:cNvSpPr>
          <p:nvPr>
            <p:ph type="title"/>
          </p:nvPr>
        </p:nvSpPr>
        <p:spPr>
          <a:xfrm>
            <a:off x="542924" y="144860"/>
            <a:ext cx="8220749" cy="612139"/>
          </a:xfrm>
          <a:prstGeom prst="rect">
            <a:avLst/>
          </a:prstGeom>
          <a:noFill/>
          <a:ln w="0">
            <a:noFill/>
          </a:ln>
        </p:spPr>
        <p:txBody>
          <a:bodyPr lIns="68400" tIns="34200" rIns="68400" bIns="34200" anchor="ctr">
            <a:noAutofit/>
          </a:bodyPr>
          <a:lstStyle/>
          <a:p>
            <a:r>
              <a:rPr lang="nl-NL" sz="2800" kern="100" dirty="0">
                <a:effectLst/>
                <a:latin typeface="Aptos"/>
                <a:ea typeface="Aptos"/>
                <a:cs typeface="Times New Roman" panose="02020603050405020304" pitchFamily="18" charset="0"/>
              </a:rPr>
              <a:t>Toetsenbord en muis</a:t>
            </a:r>
          </a:p>
        </p:txBody>
      </p:sp>
      <p:sp>
        <p:nvSpPr>
          <p:cNvPr id="2" name="Tekstvak 1">
            <a:extLst>
              <a:ext uri="{FF2B5EF4-FFF2-40B4-BE49-F238E27FC236}">
                <a16:creationId xmlns:a16="http://schemas.microsoft.com/office/drawing/2014/main" id="{2A2DC1DF-5128-411C-BEC9-99F5E8A29F00}"/>
              </a:ext>
            </a:extLst>
          </p:cNvPr>
          <p:cNvSpPr txBox="1"/>
          <p:nvPr/>
        </p:nvSpPr>
        <p:spPr>
          <a:xfrm>
            <a:off x="123086" y="4512302"/>
            <a:ext cx="498293" cy="369332"/>
          </a:xfrm>
          <a:prstGeom prst="rect">
            <a:avLst/>
          </a:prstGeom>
          <a:noFill/>
        </p:spPr>
        <p:txBody>
          <a:bodyPr wrap="square" rtlCol="0">
            <a:spAutoFit/>
          </a:bodyPr>
          <a:lstStyle/>
          <a:p>
            <a:r>
              <a:rPr lang="nl-NL" dirty="0"/>
              <a:t>11</a:t>
            </a:r>
          </a:p>
        </p:txBody>
      </p:sp>
      <p:pic>
        <p:nvPicPr>
          <p:cNvPr id="8" name="Afbeelding 7">
            <a:extLst>
              <a:ext uri="{FF2B5EF4-FFF2-40B4-BE49-F238E27FC236}">
                <a16:creationId xmlns:a16="http://schemas.microsoft.com/office/drawing/2014/main" id="{42A78DC0-B820-4478-87D4-908B424315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2925" y="4713750"/>
            <a:ext cx="1871663" cy="335769"/>
          </a:xfrm>
          <a:prstGeom prst="rect">
            <a:avLst/>
          </a:prstGeom>
        </p:spPr>
      </p:pic>
      <p:sp>
        <p:nvSpPr>
          <p:cNvPr id="9" name="PlaceHolder 2">
            <a:extLst>
              <a:ext uri="{FF2B5EF4-FFF2-40B4-BE49-F238E27FC236}">
                <a16:creationId xmlns:a16="http://schemas.microsoft.com/office/drawing/2014/main" id="{A4018205-C208-4A8F-92FF-D2773C7E0E0D}"/>
              </a:ext>
            </a:extLst>
          </p:cNvPr>
          <p:cNvSpPr>
            <a:spLocks noGrp="1"/>
          </p:cNvSpPr>
          <p:nvPr>
            <p:ph/>
          </p:nvPr>
        </p:nvSpPr>
        <p:spPr>
          <a:xfrm>
            <a:off x="621379" y="1021401"/>
            <a:ext cx="4342508" cy="3108472"/>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None/>
              <a:tabLst>
                <a:tab pos="0" algn="l"/>
              </a:tabLst>
            </a:pPr>
            <a:r>
              <a:rPr lang="nl-NL" sz="2000" spc="-1" dirty="0">
                <a:solidFill>
                  <a:schemeClr val="dk1"/>
                </a:solidFill>
                <a:latin typeface="Trebuchet MS"/>
              </a:rPr>
              <a:t>Mogelijke oorzaken:</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Bekabeling en aansluitingen.</a:t>
            </a:r>
            <a:endParaRPr lang="nl-NL" sz="2000" b="0" strike="noStrike" spc="-1" dirty="0">
              <a:solidFill>
                <a:schemeClr val="dk1"/>
              </a:solidFill>
              <a:latin typeface="Trebuchet MS"/>
            </a:endParaRP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Verwissel van usb poort.</a:t>
            </a:r>
          </a:p>
          <a:p>
            <a:pPr marL="324000" indent="-336960" defTabSz="685800">
              <a:lnSpc>
                <a:spcPct val="90000"/>
              </a:lnSpc>
              <a:spcBef>
                <a:spcPts val="751"/>
              </a:spcBef>
              <a:buSzPct val="100000"/>
              <a:buBlip>
                <a:blip r:embed="rId4"/>
              </a:buBlip>
              <a:tabLst>
                <a:tab pos="0" algn="l"/>
              </a:tabLst>
            </a:pPr>
            <a:r>
              <a:rPr lang="nl-NL" sz="2000" spc="-1" dirty="0" err="1">
                <a:solidFill>
                  <a:schemeClr val="dk1"/>
                </a:solidFill>
                <a:latin typeface="Trebuchet MS"/>
              </a:rPr>
              <a:t>Dongle</a:t>
            </a:r>
            <a:r>
              <a:rPr lang="nl-NL" sz="2000" spc="-1" dirty="0">
                <a:solidFill>
                  <a:schemeClr val="dk1"/>
                </a:solidFill>
                <a:latin typeface="Trebuchet MS"/>
              </a:rPr>
              <a:t> controleren</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Batterijen zo nodig vervangen.</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Bluetooth aan.</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Ziet bluetooth het apparaat.</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De juiste indeling van de toetsen.</a:t>
            </a:r>
          </a:p>
          <a:p>
            <a:pPr marL="324000" indent="-336960" defTabSz="685800">
              <a:lnSpc>
                <a:spcPct val="90000"/>
              </a:lnSpc>
              <a:spcBef>
                <a:spcPts val="751"/>
              </a:spcBef>
              <a:buSzPct val="100000"/>
              <a:buBlip>
                <a:blip r:embed="rId4"/>
              </a:buBlip>
              <a:tabLst>
                <a:tab pos="0" algn="l"/>
              </a:tabLst>
            </a:pPr>
            <a:endParaRPr lang="nl-NL" sz="2000" b="0" strike="noStrike" spc="-1" dirty="0">
              <a:solidFill>
                <a:schemeClr val="dk1"/>
              </a:solidFill>
              <a:latin typeface="Trebuchet MS"/>
            </a:endParaRPr>
          </a:p>
        </p:txBody>
      </p:sp>
      <p:pic>
        <p:nvPicPr>
          <p:cNvPr id="4" name="Afbeelding 3">
            <a:extLst>
              <a:ext uri="{FF2B5EF4-FFF2-40B4-BE49-F238E27FC236}">
                <a16:creationId xmlns:a16="http://schemas.microsoft.com/office/drawing/2014/main" id="{860FB887-7B08-4A62-99C6-92ED280C2AC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95274" y="254127"/>
            <a:ext cx="3936114" cy="2317623"/>
          </a:xfrm>
          <a:prstGeom prst="rect">
            <a:avLst/>
          </a:prstGeom>
        </p:spPr>
      </p:pic>
      <p:pic>
        <p:nvPicPr>
          <p:cNvPr id="6" name="Afbeelding 5">
            <a:extLst>
              <a:ext uri="{FF2B5EF4-FFF2-40B4-BE49-F238E27FC236}">
                <a16:creationId xmlns:a16="http://schemas.microsoft.com/office/drawing/2014/main" id="{DDE95EC4-89A9-4ECD-9991-3A70570C5FA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84800" y="2194679"/>
            <a:ext cx="3936114" cy="2317623"/>
          </a:xfrm>
          <a:prstGeom prst="rect">
            <a:avLst/>
          </a:prstGeom>
        </p:spPr>
      </p:pic>
    </p:spTree>
    <p:extLst>
      <p:ext uri="{BB962C8B-B14F-4D97-AF65-F5344CB8AC3E}">
        <p14:creationId xmlns:p14="http://schemas.microsoft.com/office/powerpoint/2010/main" val="2459221633"/>
      </p:ext>
    </p:extLst>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 presetClass="entr"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par>
                                <p:cTn id="9" presetID="1" presetClass="entr" fill="hold" nodeType="with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par>
                                <p:cTn id="15" presetID="1" presetClass="entr" fill="hold" nodeType="withEffect">
                                  <p:stCondLst>
                                    <p:cond delay="0"/>
                                  </p:stCondLst>
                                  <p:childTnLst>
                                    <p:set>
                                      <p:cBhvr>
                                        <p:cTn id="16" dur="1" fill="hold">
                                          <p:stCondLst>
                                            <p:cond delay="0"/>
                                          </p:stCondLst>
                                        </p:cTn>
                                        <p:tgtEl>
                                          <p:spTgt spid="9">
                                            <p:txEl>
                                              <p:pRg st="5" end="5"/>
                                            </p:txEl>
                                          </p:spTgt>
                                        </p:tgtEl>
                                        <p:attrNameLst>
                                          <p:attrName>style.visibility</p:attrName>
                                        </p:attrNameLst>
                                      </p:cBhvr>
                                      <p:to>
                                        <p:strVal val="visible"/>
                                      </p:to>
                                    </p:set>
                                  </p:childTnLst>
                                </p:cTn>
                              </p:par>
                              <p:par>
                                <p:cTn id="17" presetID="1" presetClass="entr" fill="hold" nodeType="with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childTnLst>
                                </p:cTn>
                              </p:par>
                              <p:par>
                                <p:cTn id="19" presetID="1" presetClass="entr" fill="hold" nodeType="withEffect">
                                  <p:stCondLst>
                                    <p:cond delay="0"/>
                                  </p:stCondLst>
                                  <p:childTnLst>
                                    <p:set>
                                      <p:cBhvr>
                                        <p:cTn id="20"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PlaceHolder 1"/>
          <p:cNvSpPr>
            <a:spLocks noGrp="1"/>
          </p:cNvSpPr>
          <p:nvPr>
            <p:ph type="title"/>
          </p:nvPr>
        </p:nvSpPr>
        <p:spPr>
          <a:xfrm>
            <a:off x="542925" y="144860"/>
            <a:ext cx="7886520" cy="612139"/>
          </a:xfrm>
          <a:prstGeom prst="rect">
            <a:avLst/>
          </a:prstGeom>
          <a:noFill/>
          <a:ln w="0">
            <a:noFill/>
          </a:ln>
        </p:spPr>
        <p:txBody>
          <a:bodyPr lIns="68400" tIns="34200" rIns="68400" bIns="34200" anchor="ctr">
            <a:noAutofit/>
          </a:bodyPr>
          <a:lstStyle/>
          <a:p>
            <a:pPr indent="0" defTabSz="685800">
              <a:lnSpc>
                <a:spcPct val="90000"/>
              </a:lnSpc>
              <a:buNone/>
            </a:pPr>
            <a:r>
              <a:rPr lang="nl-NL" sz="3600" kern="100" dirty="0">
                <a:effectLst/>
                <a:latin typeface="Aptos"/>
                <a:ea typeface="Aptos"/>
                <a:cs typeface="Times New Roman" panose="02020603050405020304" pitchFamily="18" charset="0"/>
              </a:rPr>
              <a:t>Printers en scanners</a:t>
            </a:r>
            <a:endParaRPr lang="nl-NL" sz="3300" b="0" strike="noStrike" spc="-1" dirty="0">
              <a:solidFill>
                <a:schemeClr val="dk1"/>
              </a:solidFill>
              <a:latin typeface="Calibri"/>
            </a:endParaRPr>
          </a:p>
        </p:txBody>
      </p:sp>
      <p:sp>
        <p:nvSpPr>
          <p:cNvPr id="2" name="Tekstvak 1">
            <a:extLst>
              <a:ext uri="{FF2B5EF4-FFF2-40B4-BE49-F238E27FC236}">
                <a16:creationId xmlns:a16="http://schemas.microsoft.com/office/drawing/2014/main" id="{2A2DC1DF-5128-411C-BEC9-99F5E8A29F00}"/>
              </a:ext>
            </a:extLst>
          </p:cNvPr>
          <p:cNvSpPr txBox="1"/>
          <p:nvPr/>
        </p:nvSpPr>
        <p:spPr>
          <a:xfrm>
            <a:off x="74455" y="4512302"/>
            <a:ext cx="468469" cy="369332"/>
          </a:xfrm>
          <a:prstGeom prst="rect">
            <a:avLst/>
          </a:prstGeom>
          <a:noFill/>
        </p:spPr>
        <p:txBody>
          <a:bodyPr wrap="square" rtlCol="0">
            <a:spAutoFit/>
          </a:bodyPr>
          <a:lstStyle/>
          <a:p>
            <a:r>
              <a:rPr lang="nl-NL" dirty="0"/>
              <a:t>12</a:t>
            </a:r>
          </a:p>
        </p:txBody>
      </p:sp>
      <p:pic>
        <p:nvPicPr>
          <p:cNvPr id="8" name="Afbeelding 7">
            <a:extLst>
              <a:ext uri="{FF2B5EF4-FFF2-40B4-BE49-F238E27FC236}">
                <a16:creationId xmlns:a16="http://schemas.microsoft.com/office/drawing/2014/main" id="{42A78DC0-B820-4478-87D4-908B424315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2925" y="4713750"/>
            <a:ext cx="1871663" cy="335769"/>
          </a:xfrm>
          <a:prstGeom prst="rect">
            <a:avLst/>
          </a:prstGeom>
        </p:spPr>
      </p:pic>
      <p:sp>
        <p:nvSpPr>
          <p:cNvPr id="10" name="PlaceHolder 2">
            <a:extLst>
              <a:ext uri="{FF2B5EF4-FFF2-40B4-BE49-F238E27FC236}">
                <a16:creationId xmlns:a16="http://schemas.microsoft.com/office/drawing/2014/main" id="{80037E39-CD5E-4F14-8ADE-2BD3BDC0B873}"/>
              </a:ext>
            </a:extLst>
          </p:cNvPr>
          <p:cNvSpPr>
            <a:spLocks noGrp="1"/>
          </p:cNvSpPr>
          <p:nvPr>
            <p:ph/>
          </p:nvPr>
        </p:nvSpPr>
        <p:spPr>
          <a:xfrm>
            <a:off x="542924" y="935470"/>
            <a:ext cx="4199898" cy="3385970"/>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None/>
              <a:tabLst>
                <a:tab pos="0" algn="l"/>
              </a:tabLst>
            </a:pPr>
            <a:r>
              <a:rPr lang="nl-NL" sz="2000" spc="-1" dirty="0">
                <a:solidFill>
                  <a:schemeClr val="dk1"/>
                </a:solidFill>
                <a:latin typeface="Trebuchet MS"/>
              </a:rPr>
              <a:t>Oplossen door:</a:t>
            </a:r>
          </a:p>
          <a:p>
            <a:pPr marL="324000" indent="-336960" defTabSz="685800">
              <a:lnSpc>
                <a:spcPct val="90000"/>
              </a:lnSpc>
              <a:spcBef>
                <a:spcPts val="751"/>
              </a:spcBef>
              <a:buSzPct val="100000"/>
              <a:buBlip>
                <a:blip r:embed="rId4"/>
              </a:buBlip>
              <a:tabLst>
                <a:tab pos="0" algn="l"/>
              </a:tabLst>
            </a:pPr>
            <a:r>
              <a:rPr lang="nl-NL" sz="2000" b="0" strike="noStrike" spc="-1" dirty="0">
                <a:solidFill>
                  <a:schemeClr val="dk1"/>
                </a:solidFill>
                <a:latin typeface="Trebuchet MS"/>
              </a:rPr>
              <a:t>Controleer de kabels.</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wifi van de printer en pc.</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Aanwezige papier en inkt</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Display printer</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Bluetooth instellingen</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Wachtrij</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Herstarten Windows en printer</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Windows probleem oplosser</a:t>
            </a:r>
          </a:p>
          <a:p>
            <a:pPr marL="324000" indent="-336960" defTabSz="685800">
              <a:lnSpc>
                <a:spcPct val="90000"/>
              </a:lnSpc>
              <a:spcBef>
                <a:spcPts val="751"/>
              </a:spcBef>
              <a:buSzPct val="100000"/>
              <a:buBlip>
                <a:blip r:embed="rId4"/>
              </a:buBlip>
              <a:tabLst>
                <a:tab pos="0" algn="l"/>
              </a:tabLst>
            </a:pPr>
            <a:endParaRPr lang="nl-NL" sz="2000" spc="-1" dirty="0">
              <a:solidFill>
                <a:schemeClr val="dk1"/>
              </a:solidFill>
              <a:latin typeface="Trebuchet MS"/>
            </a:endParaRPr>
          </a:p>
          <a:p>
            <a:pPr marL="324000" indent="-336960" defTabSz="685800">
              <a:lnSpc>
                <a:spcPct val="90000"/>
              </a:lnSpc>
              <a:spcBef>
                <a:spcPts val="751"/>
              </a:spcBef>
              <a:buSzPct val="100000"/>
              <a:buBlip>
                <a:blip r:embed="rId4"/>
              </a:buBlip>
              <a:tabLst>
                <a:tab pos="0" algn="l"/>
              </a:tabLst>
            </a:pPr>
            <a:endParaRPr lang="nl-NL" sz="2000" b="0" strike="noStrike" spc="-1" dirty="0">
              <a:solidFill>
                <a:schemeClr val="dk1"/>
              </a:solidFill>
              <a:latin typeface="Trebuchet MS"/>
            </a:endParaRPr>
          </a:p>
        </p:txBody>
      </p:sp>
      <p:pic>
        <p:nvPicPr>
          <p:cNvPr id="4" name="Afbeelding 3">
            <a:extLst>
              <a:ext uri="{FF2B5EF4-FFF2-40B4-BE49-F238E27FC236}">
                <a16:creationId xmlns:a16="http://schemas.microsoft.com/office/drawing/2014/main" id="{C3F6DC72-E37E-4F04-B9BB-5ECCE687C9D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51824" y="144860"/>
            <a:ext cx="3249251" cy="4873876"/>
          </a:xfrm>
          <a:prstGeom prst="rect">
            <a:avLst/>
          </a:prstGeom>
        </p:spPr>
      </p:pic>
    </p:spTree>
    <p:extLst>
      <p:ext uri="{BB962C8B-B14F-4D97-AF65-F5344CB8AC3E}">
        <p14:creationId xmlns:p14="http://schemas.microsoft.com/office/powerpoint/2010/main" val="922445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10">
                                            <p:txEl>
                                              <p:pRg st="1" end="1"/>
                                            </p:txEl>
                                          </p:spTgt>
                                        </p:tgtEl>
                                        <p:attrNameLst>
                                          <p:attrName>style.visibility</p:attrName>
                                        </p:attrNameLst>
                                      </p:cBhvr>
                                      <p:to>
                                        <p:strVal val="visible"/>
                                      </p:to>
                                    </p:set>
                                  </p:childTnLst>
                                </p:cTn>
                              </p:par>
                              <p:par>
                                <p:cTn id="9" presetID="1" presetClass="entr" fill="hold" nodeType="with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10">
                                            <p:txEl>
                                              <p:pRg st="3" end="3"/>
                                            </p:txEl>
                                          </p:spTgt>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10">
                                            <p:txEl>
                                              <p:pRg st="4" end="4"/>
                                            </p:txEl>
                                          </p:spTgt>
                                        </p:tgtEl>
                                        <p:attrNameLst>
                                          <p:attrName>style.visibility</p:attrName>
                                        </p:attrNameLst>
                                      </p:cBhvr>
                                      <p:to>
                                        <p:strVal val="visible"/>
                                      </p:to>
                                    </p:set>
                                  </p:childTnLst>
                                </p:cTn>
                              </p:par>
                              <p:par>
                                <p:cTn id="15" presetID="1" presetClass="entr" fill="hold" nodeType="withEffect">
                                  <p:stCondLst>
                                    <p:cond delay="0"/>
                                  </p:stCondLst>
                                  <p:childTnLst>
                                    <p:set>
                                      <p:cBhvr>
                                        <p:cTn id="16" dur="1" fill="hold">
                                          <p:stCondLst>
                                            <p:cond delay="0"/>
                                          </p:stCondLst>
                                        </p:cTn>
                                        <p:tgtEl>
                                          <p:spTgt spid="10">
                                            <p:txEl>
                                              <p:pRg st="5" end="5"/>
                                            </p:txEl>
                                          </p:spTgt>
                                        </p:tgtEl>
                                        <p:attrNameLst>
                                          <p:attrName>style.visibility</p:attrName>
                                        </p:attrNameLst>
                                      </p:cBhvr>
                                      <p:to>
                                        <p:strVal val="visible"/>
                                      </p:to>
                                    </p:set>
                                  </p:childTnLst>
                                </p:cTn>
                              </p:par>
                              <p:par>
                                <p:cTn id="17" presetID="1" presetClass="entr" fill="hold" nodeType="withEffect">
                                  <p:stCondLst>
                                    <p:cond delay="0"/>
                                  </p:stCondLst>
                                  <p:childTnLst>
                                    <p:set>
                                      <p:cBhvr>
                                        <p:cTn id="18" dur="1" fill="hold">
                                          <p:stCondLst>
                                            <p:cond delay="0"/>
                                          </p:stCondLst>
                                        </p:cTn>
                                        <p:tgtEl>
                                          <p:spTgt spid="10">
                                            <p:txEl>
                                              <p:pRg st="6" end="6"/>
                                            </p:txEl>
                                          </p:spTgt>
                                        </p:tgtEl>
                                        <p:attrNameLst>
                                          <p:attrName>style.visibility</p:attrName>
                                        </p:attrNameLst>
                                      </p:cBhvr>
                                      <p:to>
                                        <p:strVal val="visible"/>
                                      </p:to>
                                    </p:set>
                                  </p:childTnLst>
                                </p:cTn>
                              </p:par>
                              <p:par>
                                <p:cTn id="19" presetID="1" presetClass="entr" fill="hold" nodeType="withEffect">
                                  <p:stCondLst>
                                    <p:cond delay="0"/>
                                  </p:stCondLst>
                                  <p:childTnLst>
                                    <p:set>
                                      <p:cBhvr>
                                        <p:cTn id="20" dur="1" fill="hold">
                                          <p:stCondLst>
                                            <p:cond delay="0"/>
                                          </p:stCondLst>
                                        </p:cTn>
                                        <p:tgtEl>
                                          <p:spTgt spid="10">
                                            <p:txEl>
                                              <p:pRg st="7" end="7"/>
                                            </p:txEl>
                                          </p:spTgt>
                                        </p:tgtEl>
                                        <p:attrNameLst>
                                          <p:attrName>style.visibility</p:attrName>
                                        </p:attrNameLst>
                                      </p:cBhvr>
                                      <p:to>
                                        <p:strVal val="visible"/>
                                      </p:to>
                                    </p:set>
                                  </p:childTnLst>
                                </p:cTn>
                              </p:par>
                              <p:par>
                                <p:cTn id="21" presetID="1" presetClass="entr" fill="hold" nodeType="withEffect">
                                  <p:stCondLst>
                                    <p:cond delay="0"/>
                                  </p:stCondLst>
                                  <p:childTnLst>
                                    <p:set>
                                      <p:cBhvr>
                                        <p:cTn id="22"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PlaceHolder 1"/>
          <p:cNvSpPr>
            <a:spLocks noGrp="1"/>
          </p:cNvSpPr>
          <p:nvPr>
            <p:ph type="title"/>
          </p:nvPr>
        </p:nvSpPr>
        <p:spPr>
          <a:xfrm>
            <a:off x="585359" y="93981"/>
            <a:ext cx="7886520" cy="993960"/>
          </a:xfrm>
          <a:prstGeom prst="rect">
            <a:avLst/>
          </a:prstGeom>
          <a:noFill/>
          <a:ln w="0">
            <a:noFill/>
          </a:ln>
        </p:spPr>
        <p:txBody>
          <a:bodyPr lIns="68400" tIns="34200" rIns="68400" bIns="34200" anchor="ctr">
            <a:noAutofit/>
          </a:bodyPr>
          <a:lstStyle/>
          <a:p>
            <a:pPr indent="0" defTabSz="685800">
              <a:lnSpc>
                <a:spcPct val="90000"/>
              </a:lnSpc>
              <a:buNone/>
            </a:pPr>
            <a:r>
              <a:rPr lang="nl-NL" sz="3600" kern="100" dirty="0">
                <a:effectLst/>
                <a:latin typeface="Aptos"/>
                <a:ea typeface="Aptos"/>
                <a:cs typeface="Times New Roman" panose="02020603050405020304" pitchFamily="18" charset="0"/>
              </a:rPr>
              <a:t>Usb-problemen</a:t>
            </a:r>
            <a:endParaRPr lang="nl-NL" sz="3300" b="0" strike="noStrike" spc="-1" dirty="0">
              <a:solidFill>
                <a:schemeClr val="dk1"/>
              </a:solidFill>
              <a:latin typeface="Calibri"/>
            </a:endParaRPr>
          </a:p>
        </p:txBody>
      </p:sp>
      <p:sp>
        <p:nvSpPr>
          <p:cNvPr id="2" name="Tekstvak 1">
            <a:extLst>
              <a:ext uri="{FF2B5EF4-FFF2-40B4-BE49-F238E27FC236}">
                <a16:creationId xmlns:a16="http://schemas.microsoft.com/office/drawing/2014/main" id="{BAA247FF-D75A-437C-965E-BA2746741239}"/>
              </a:ext>
            </a:extLst>
          </p:cNvPr>
          <p:cNvSpPr txBox="1"/>
          <p:nvPr/>
        </p:nvSpPr>
        <p:spPr>
          <a:xfrm>
            <a:off x="149973" y="4529084"/>
            <a:ext cx="435386" cy="369332"/>
          </a:xfrm>
          <a:prstGeom prst="rect">
            <a:avLst/>
          </a:prstGeom>
          <a:noFill/>
        </p:spPr>
        <p:txBody>
          <a:bodyPr wrap="square" rtlCol="0">
            <a:spAutoFit/>
          </a:bodyPr>
          <a:lstStyle/>
          <a:p>
            <a:r>
              <a:rPr lang="nl-NL" dirty="0"/>
              <a:t>13</a:t>
            </a:r>
          </a:p>
        </p:txBody>
      </p:sp>
      <p:pic>
        <p:nvPicPr>
          <p:cNvPr id="6" name="Afbeelding 5">
            <a:extLst>
              <a:ext uri="{FF2B5EF4-FFF2-40B4-BE49-F238E27FC236}">
                <a16:creationId xmlns:a16="http://schemas.microsoft.com/office/drawing/2014/main" id="{F9D18C97-1CD3-4C54-9EAE-4CFE789635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2925" y="4713750"/>
            <a:ext cx="1871663" cy="335769"/>
          </a:xfrm>
          <a:prstGeom prst="rect">
            <a:avLst/>
          </a:prstGeom>
        </p:spPr>
      </p:pic>
      <p:sp>
        <p:nvSpPr>
          <p:cNvPr id="8" name="PlaceHolder 2">
            <a:extLst>
              <a:ext uri="{FF2B5EF4-FFF2-40B4-BE49-F238E27FC236}">
                <a16:creationId xmlns:a16="http://schemas.microsoft.com/office/drawing/2014/main" id="{C13F415A-CB46-4810-B9FB-9AD63665D094}"/>
              </a:ext>
            </a:extLst>
          </p:cNvPr>
          <p:cNvSpPr>
            <a:spLocks noGrp="1"/>
          </p:cNvSpPr>
          <p:nvPr>
            <p:ph/>
          </p:nvPr>
        </p:nvSpPr>
        <p:spPr>
          <a:xfrm>
            <a:off x="600027" y="1087941"/>
            <a:ext cx="4504536" cy="2157677"/>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SzPct val="100000"/>
              <a:buBlip>
                <a:blip r:embed="rId4"/>
              </a:buBlip>
              <a:tabLst>
                <a:tab pos="0" algn="l"/>
              </a:tabLst>
            </a:pPr>
            <a:r>
              <a:rPr lang="nl-NL" sz="2000" b="0" strike="noStrike" spc="-1" dirty="0">
                <a:solidFill>
                  <a:schemeClr val="dk1"/>
                </a:solidFill>
                <a:latin typeface="Trebuchet MS"/>
              </a:rPr>
              <a:t>Apparaat.</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Bekabeling met aansluiting.</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Drivers via apparatenbeheer</a:t>
            </a:r>
            <a:endParaRPr lang="nl-NL" sz="2000" b="0" strike="noStrike" spc="-1" dirty="0">
              <a:solidFill>
                <a:schemeClr val="dk1"/>
              </a:solidFill>
              <a:latin typeface="Trebuchet MS"/>
            </a:endParaRP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Oppervlakte scan.</a:t>
            </a:r>
          </a:p>
          <a:p>
            <a:pPr marL="324000" indent="-336960" defTabSz="685800">
              <a:lnSpc>
                <a:spcPct val="90000"/>
              </a:lnSpc>
              <a:spcBef>
                <a:spcPts val="751"/>
              </a:spcBef>
              <a:buSzPct val="100000"/>
              <a:buBlip>
                <a:blip r:embed="rId4"/>
              </a:buBlip>
              <a:tabLst>
                <a:tab pos="0" algn="l"/>
              </a:tabLst>
            </a:pPr>
            <a:r>
              <a:rPr lang="nl-NL" sz="2000" spc="-1" dirty="0" err="1">
                <a:solidFill>
                  <a:schemeClr val="dk1"/>
                </a:solidFill>
                <a:latin typeface="Trebuchet MS"/>
              </a:rPr>
              <a:t>Glary</a:t>
            </a:r>
            <a:r>
              <a:rPr lang="nl-NL" sz="2000" spc="-1" dirty="0">
                <a:solidFill>
                  <a:schemeClr val="dk1"/>
                </a:solidFill>
                <a:latin typeface="Trebuchet MS"/>
              </a:rPr>
              <a:t> en </a:t>
            </a:r>
            <a:r>
              <a:rPr lang="nl-NL" sz="2000" spc="-1" dirty="0" err="1">
                <a:solidFill>
                  <a:schemeClr val="dk1"/>
                </a:solidFill>
                <a:latin typeface="Trebuchet MS"/>
              </a:rPr>
              <a:t>Easeus</a:t>
            </a:r>
            <a:r>
              <a:rPr lang="nl-NL" sz="2000" spc="-1" dirty="0">
                <a:solidFill>
                  <a:schemeClr val="dk1"/>
                </a:solidFill>
                <a:latin typeface="Trebuchet MS"/>
              </a:rPr>
              <a:t> </a:t>
            </a:r>
            <a:r>
              <a:rPr lang="nl-NL" sz="2000" spc="-1" dirty="0" err="1">
                <a:solidFill>
                  <a:schemeClr val="dk1"/>
                </a:solidFill>
                <a:latin typeface="Trebuchet MS"/>
              </a:rPr>
              <a:t>Partition</a:t>
            </a:r>
            <a:r>
              <a:rPr lang="nl-NL" sz="2000" spc="-1" dirty="0">
                <a:solidFill>
                  <a:schemeClr val="dk1"/>
                </a:solidFill>
                <a:latin typeface="Trebuchet MS"/>
              </a:rPr>
              <a:t> master</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Indeling in </a:t>
            </a:r>
            <a:r>
              <a:rPr lang="nl-NL" sz="2000" spc="-1" dirty="0" err="1">
                <a:solidFill>
                  <a:schemeClr val="dk1"/>
                </a:solidFill>
                <a:latin typeface="Trebuchet MS"/>
              </a:rPr>
              <a:t>exFat</a:t>
            </a:r>
            <a:r>
              <a:rPr lang="nl-NL" sz="2000" spc="-1" dirty="0">
                <a:solidFill>
                  <a:schemeClr val="dk1"/>
                </a:solidFill>
                <a:latin typeface="Trebuchet MS"/>
              </a:rPr>
              <a:t>, Fat32 of NTFS. </a:t>
            </a:r>
          </a:p>
          <a:p>
            <a:pPr marL="324000" indent="-336960" defTabSz="685800">
              <a:lnSpc>
                <a:spcPct val="90000"/>
              </a:lnSpc>
              <a:spcBef>
                <a:spcPts val="751"/>
              </a:spcBef>
              <a:buSzPct val="100000"/>
              <a:buBlip>
                <a:blip r:embed="rId4"/>
              </a:buBlip>
              <a:tabLst>
                <a:tab pos="0" algn="l"/>
              </a:tabLst>
            </a:pPr>
            <a:r>
              <a:rPr lang="nl-NL" sz="2000" b="0" strike="noStrike" spc="-1" dirty="0" err="1">
                <a:solidFill>
                  <a:schemeClr val="dk1"/>
                </a:solidFill>
                <a:latin typeface="Trebuchet MS"/>
              </a:rPr>
              <a:t>Sd</a:t>
            </a:r>
            <a:r>
              <a:rPr lang="nl-NL" sz="2000" b="0" strike="noStrike" spc="-1" dirty="0">
                <a:solidFill>
                  <a:schemeClr val="dk1"/>
                </a:solidFill>
                <a:latin typeface="Trebuchet MS"/>
              </a:rPr>
              <a:t> kaarten en Micro kaarten</a:t>
            </a:r>
          </a:p>
        </p:txBody>
      </p:sp>
      <p:pic>
        <p:nvPicPr>
          <p:cNvPr id="4" name="Afbeelding 3">
            <a:extLst>
              <a:ext uri="{FF2B5EF4-FFF2-40B4-BE49-F238E27FC236}">
                <a16:creationId xmlns:a16="http://schemas.microsoft.com/office/drawing/2014/main" id="{57F5F524-0313-4D6A-9A43-BC8F44359B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62630" y="249741"/>
            <a:ext cx="3096011" cy="4644017"/>
          </a:xfrm>
          <a:prstGeom prst="rect">
            <a:avLst/>
          </a:prstGeom>
        </p:spPr>
      </p:pic>
    </p:spTree>
    <p:extLst>
      <p:ext uri="{BB962C8B-B14F-4D97-AF65-F5344CB8AC3E}">
        <p14:creationId xmlns:p14="http://schemas.microsoft.com/office/powerpoint/2010/main" val="274123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8">
                                            <p:txEl>
                                              <p:pRg st="1" end="1"/>
                                            </p:txEl>
                                          </p:spTgt>
                                        </p:tgtEl>
                                        <p:attrNameLst>
                                          <p:attrName>style.visibility</p:attrName>
                                        </p:attrNameLst>
                                      </p:cBhvr>
                                      <p:to>
                                        <p:strVal val="visible"/>
                                      </p:to>
                                    </p:set>
                                  </p:childTnLst>
                                </p:cTn>
                              </p:par>
                              <p:par>
                                <p:cTn id="9" presetID="1" presetClass="entr" fill="hold" nodeType="with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par>
                                <p:cTn id="15" presetID="1" presetClass="entr" fill="hold" nodeType="withEffect">
                                  <p:stCondLst>
                                    <p:cond delay="0"/>
                                  </p:stCondLst>
                                  <p:childTnLst>
                                    <p:set>
                                      <p:cBhvr>
                                        <p:cTn id="16" dur="1" fill="hold">
                                          <p:stCondLst>
                                            <p:cond delay="0"/>
                                          </p:stCondLst>
                                        </p:cTn>
                                        <p:tgtEl>
                                          <p:spTgt spid="8">
                                            <p:txEl>
                                              <p:pRg st="5" end="5"/>
                                            </p:txEl>
                                          </p:spTgt>
                                        </p:tgtEl>
                                        <p:attrNameLst>
                                          <p:attrName>style.visibility</p:attrName>
                                        </p:attrNameLst>
                                      </p:cBhvr>
                                      <p:to>
                                        <p:strVal val="visible"/>
                                      </p:to>
                                    </p:set>
                                  </p:childTnLst>
                                </p:cTn>
                              </p:par>
                              <p:par>
                                <p:cTn id="17" presetID="1" presetClass="entr" fill="hold" nodeType="with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PlaceHolder 1"/>
          <p:cNvSpPr>
            <a:spLocks noGrp="1"/>
          </p:cNvSpPr>
          <p:nvPr>
            <p:ph type="title"/>
          </p:nvPr>
        </p:nvSpPr>
        <p:spPr>
          <a:xfrm>
            <a:off x="3637816" y="305633"/>
            <a:ext cx="4029075" cy="612139"/>
          </a:xfrm>
          <a:prstGeom prst="rect">
            <a:avLst/>
          </a:prstGeom>
          <a:noFill/>
          <a:ln w="0">
            <a:noFill/>
          </a:ln>
        </p:spPr>
        <p:txBody>
          <a:bodyPr lIns="68400" tIns="34200" rIns="68400" bIns="34200" anchor="ctr">
            <a:noAutofit/>
          </a:bodyPr>
          <a:lstStyle/>
          <a:p>
            <a:pPr indent="0" defTabSz="685800">
              <a:lnSpc>
                <a:spcPct val="90000"/>
              </a:lnSpc>
              <a:buNone/>
            </a:pPr>
            <a:r>
              <a:rPr lang="nl-NL" sz="3300" b="0" strike="noStrike" spc="-1" dirty="0" err="1">
                <a:solidFill>
                  <a:schemeClr val="dk1"/>
                </a:solidFill>
                <a:latin typeface="Trebuchet MS"/>
              </a:rPr>
              <a:t>Adware</a:t>
            </a:r>
            <a:r>
              <a:rPr lang="nl-NL" sz="3300" b="0" strike="noStrike" spc="-1" dirty="0">
                <a:solidFill>
                  <a:schemeClr val="dk1"/>
                </a:solidFill>
                <a:latin typeface="Trebuchet MS"/>
              </a:rPr>
              <a:t> </a:t>
            </a:r>
            <a:r>
              <a:rPr lang="nl-NL" sz="3300" spc="-1" dirty="0">
                <a:solidFill>
                  <a:schemeClr val="dk1"/>
                </a:solidFill>
                <a:latin typeface="Trebuchet MS"/>
              </a:rPr>
              <a:t>en </a:t>
            </a:r>
            <a:r>
              <a:rPr lang="nl-NL" sz="3300" b="0" strike="noStrike" spc="-1" dirty="0">
                <a:solidFill>
                  <a:schemeClr val="dk1"/>
                </a:solidFill>
                <a:latin typeface="Trebuchet MS"/>
              </a:rPr>
              <a:t>malware</a:t>
            </a:r>
            <a:endParaRPr lang="nl-NL" sz="3300" b="0" strike="noStrike" spc="-1" dirty="0">
              <a:solidFill>
                <a:schemeClr val="dk1"/>
              </a:solidFill>
              <a:latin typeface="Calibri"/>
            </a:endParaRPr>
          </a:p>
        </p:txBody>
      </p:sp>
      <p:sp>
        <p:nvSpPr>
          <p:cNvPr id="2" name="Tekstvak 1">
            <a:extLst>
              <a:ext uri="{FF2B5EF4-FFF2-40B4-BE49-F238E27FC236}">
                <a16:creationId xmlns:a16="http://schemas.microsoft.com/office/drawing/2014/main" id="{2A2DC1DF-5128-411C-BEC9-99F5E8A29F00}"/>
              </a:ext>
            </a:extLst>
          </p:cNvPr>
          <p:cNvSpPr txBox="1"/>
          <p:nvPr/>
        </p:nvSpPr>
        <p:spPr>
          <a:xfrm>
            <a:off x="157161" y="4512302"/>
            <a:ext cx="498293" cy="369332"/>
          </a:xfrm>
          <a:prstGeom prst="rect">
            <a:avLst/>
          </a:prstGeom>
          <a:noFill/>
        </p:spPr>
        <p:txBody>
          <a:bodyPr wrap="square" rtlCol="0">
            <a:spAutoFit/>
          </a:bodyPr>
          <a:lstStyle/>
          <a:p>
            <a:r>
              <a:rPr lang="nl-NL" dirty="0"/>
              <a:t>14</a:t>
            </a:r>
          </a:p>
        </p:txBody>
      </p:sp>
      <p:pic>
        <p:nvPicPr>
          <p:cNvPr id="8" name="Afbeelding 7">
            <a:extLst>
              <a:ext uri="{FF2B5EF4-FFF2-40B4-BE49-F238E27FC236}">
                <a16:creationId xmlns:a16="http://schemas.microsoft.com/office/drawing/2014/main" id="{42A78DC0-B820-4478-87D4-908B424315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2925" y="4713750"/>
            <a:ext cx="1871663" cy="335769"/>
          </a:xfrm>
          <a:prstGeom prst="rect">
            <a:avLst/>
          </a:prstGeom>
        </p:spPr>
      </p:pic>
      <p:sp>
        <p:nvSpPr>
          <p:cNvPr id="9" name="PlaceHolder 2">
            <a:extLst>
              <a:ext uri="{FF2B5EF4-FFF2-40B4-BE49-F238E27FC236}">
                <a16:creationId xmlns:a16="http://schemas.microsoft.com/office/drawing/2014/main" id="{A4018205-C208-4A8F-92FF-D2773C7E0E0D}"/>
              </a:ext>
            </a:extLst>
          </p:cNvPr>
          <p:cNvSpPr>
            <a:spLocks noGrp="1"/>
          </p:cNvSpPr>
          <p:nvPr>
            <p:ph/>
          </p:nvPr>
        </p:nvSpPr>
        <p:spPr>
          <a:xfrm>
            <a:off x="3637816" y="1016182"/>
            <a:ext cx="5928213" cy="3111135"/>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None/>
              <a:tabLst>
                <a:tab pos="0" algn="l"/>
              </a:tabLst>
            </a:pPr>
            <a:r>
              <a:rPr lang="nl-NL" sz="2000" spc="-1" dirty="0">
                <a:solidFill>
                  <a:schemeClr val="dk1"/>
                </a:solidFill>
                <a:latin typeface="Trebuchet MS"/>
              </a:rPr>
              <a:t>Reclame pop-ups verwijderen en voorkomen:</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Uitgebreide virusscan uitvoeren.</a:t>
            </a:r>
            <a:endParaRPr lang="nl-NL" sz="2000" b="0" strike="noStrike" spc="-1" dirty="0">
              <a:solidFill>
                <a:schemeClr val="dk1"/>
              </a:solidFill>
              <a:latin typeface="Trebuchet MS"/>
            </a:endParaRP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Gebruiken van Malwarebytes en </a:t>
            </a:r>
            <a:r>
              <a:rPr lang="nl-NL" sz="2000" spc="-1" dirty="0" err="1">
                <a:solidFill>
                  <a:schemeClr val="dk1"/>
                </a:solidFill>
                <a:latin typeface="Trebuchet MS"/>
              </a:rPr>
              <a:t>AdwCleaner</a:t>
            </a:r>
            <a:r>
              <a:rPr lang="nl-NL" sz="2000" spc="-1" dirty="0">
                <a:solidFill>
                  <a:schemeClr val="dk1"/>
                </a:solidFill>
                <a:latin typeface="Trebuchet MS"/>
              </a:rPr>
              <a:t>.</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Extensies nakijken op onbekende extensies.</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Browser instellingen resetten.</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Toevoegen van </a:t>
            </a:r>
            <a:r>
              <a:rPr lang="nl-NL" sz="2000" spc="-1" dirty="0" err="1">
                <a:solidFill>
                  <a:schemeClr val="dk1"/>
                </a:solidFill>
                <a:latin typeface="Trebuchet MS"/>
              </a:rPr>
              <a:t>Adblokker</a:t>
            </a:r>
            <a:r>
              <a:rPr lang="nl-NL" sz="2000" spc="-1" dirty="0">
                <a:solidFill>
                  <a:schemeClr val="dk1"/>
                </a:solidFill>
                <a:latin typeface="Trebuchet MS"/>
              </a:rPr>
              <a:t> en </a:t>
            </a:r>
            <a:r>
              <a:rPr lang="nl-NL" sz="2000" spc="-1" dirty="0" err="1">
                <a:solidFill>
                  <a:schemeClr val="dk1"/>
                </a:solidFill>
                <a:latin typeface="Trebuchet MS"/>
              </a:rPr>
              <a:t>Ghostery</a:t>
            </a:r>
            <a:r>
              <a:rPr lang="nl-NL" sz="2000" spc="-1" dirty="0">
                <a:solidFill>
                  <a:schemeClr val="dk1"/>
                </a:solidFill>
                <a:latin typeface="Trebuchet MS"/>
              </a:rPr>
              <a:t>.</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Meldingen en niet storen op “uit” zetten </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In register zoeken en verwijderen </a:t>
            </a:r>
          </a:p>
          <a:p>
            <a:pPr marL="324000" indent="-336960" defTabSz="685800">
              <a:lnSpc>
                <a:spcPct val="90000"/>
              </a:lnSpc>
              <a:spcBef>
                <a:spcPts val="751"/>
              </a:spcBef>
              <a:buSzPct val="100000"/>
              <a:buBlip>
                <a:blip r:embed="rId4"/>
              </a:buBlip>
              <a:tabLst>
                <a:tab pos="0" algn="l"/>
              </a:tabLst>
            </a:pPr>
            <a:endParaRPr lang="nl-NL" sz="2000" b="0" strike="noStrike" spc="-1" dirty="0">
              <a:solidFill>
                <a:schemeClr val="dk1"/>
              </a:solidFill>
              <a:latin typeface="Trebuchet MS"/>
            </a:endParaRPr>
          </a:p>
        </p:txBody>
      </p:sp>
      <p:pic>
        <p:nvPicPr>
          <p:cNvPr id="18" name="Afbeelding 17">
            <a:extLst>
              <a:ext uri="{FF2B5EF4-FFF2-40B4-BE49-F238E27FC236}">
                <a16:creationId xmlns:a16="http://schemas.microsoft.com/office/drawing/2014/main" id="{892AC2DF-A6AF-46AF-924A-0302A027C67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7161" y="93982"/>
            <a:ext cx="1319948" cy="1506364"/>
          </a:xfrm>
          <a:prstGeom prst="rect">
            <a:avLst/>
          </a:prstGeom>
        </p:spPr>
      </p:pic>
      <p:pic>
        <p:nvPicPr>
          <p:cNvPr id="20" name="Afbeelding 19">
            <a:extLst>
              <a:ext uri="{FF2B5EF4-FFF2-40B4-BE49-F238E27FC236}">
                <a16:creationId xmlns:a16="http://schemas.microsoft.com/office/drawing/2014/main" id="{40218140-2BA1-40FF-9B1B-88BA035BA9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02383" y="93982"/>
            <a:ext cx="1266584" cy="1497906"/>
          </a:xfrm>
          <a:prstGeom prst="rect">
            <a:avLst/>
          </a:prstGeom>
        </p:spPr>
      </p:pic>
      <p:pic>
        <p:nvPicPr>
          <p:cNvPr id="22" name="Afbeelding 21">
            <a:extLst>
              <a:ext uri="{FF2B5EF4-FFF2-40B4-BE49-F238E27FC236}">
                <a16:creationId xmlns:a16="http://schemas.microsoft.com/office/drawing/2014/main" id="{0B7CEB1D-1362-4974-94BB-0070794912D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7161" y="1744537"/>
            <a:ext cx="1335685" cy="1239823"/>
          </a:xfrm>
          <a:prstGeom prst="rect">
            <a:avLst/>
          </a:prstGeom>
        </p:spPr>
      </p:pic>
      <p:pic>
        <p:nvPicPr>
          <p:cNvPr id="30" name="Afbeelding 29">
            <a:extLst>
              <a:ext uri="{FF2B5EF4-FFF2-40B4-BE49-F238E27FC236}">
                <a16:creationId xmlns:a16="http://schemas.microsoft.com/office/drawing/2014/main" id="{5877CFF6-493A-4877-BF61-8F99458A03A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02383" y="1742801"/>
            <a:ext cx="1266584" cy="889011"/>
          </a:xfrm>
          <a:prstGeom prst="rect">
            <a:avLst/>
          </a:prstGeom>
        </p:spPr>
      </p:pic>
      <p:pic>
        <p:nvPicPr>
          <p:cNvPr id="32" name="Afbeelding 31">
            <a:extLst>
              <a:ext uri="{FF2B5EF4-FFF2-40B4-BE49-F238E27FC236}">
                <a16:creationId xmlns:a16="http://schemas.microsoft.com/office/drawing/2014/main" id="{963F99F2-EAE7-4FA7-B803-A506C70D1A4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7161" y="3091457"/>
            <a:ext cx="2509546" cy="1477646"/>
          </a:xfrm>
          <a:prstGeom prst="rect">
            <a:avLst/>
          </a:prstGeom>
        </p:spPr>
      </p:pic>
      <p:pic>
        <p:nvPicPr>
          <p:cNvPr id="26" name="Afbeelding 25">
            <a:extLst>
              <a:ext uri="{FF2B5EF4-FFF2-40B4-BE49-F238E27FC236}">
                <a16:creationId xmlns:a16="http://schemas.microsoft.com/office/drawing/2014/main" id="{D06F6A58-9550-446B-B5C2-C6F134785D3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687703" y="2631812"/>
            <a:ext cx="929117" cy="1968702"/>
          </a:xfrm>
          <a:prstGeom prst="rect">
            <a:avLst/>
          </a:prstGeom>
        </p:spPr>
      </p:pic>
    </p:spTree>
    <p:extLst>
      <p:ext uri="{BB962C8B-B14F-4D97-AF65-F5344CB8AC3E}">
        <p14:creationId xmlns:p14="http://schemas.microsoft.com/office/powerpoint/2010/main" val="3263073822"/>
      </p:ext>
    </p:extLst>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 presetClass="entr"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par>
                                <p:cTn id="9" presetID="1" presetClass="entr" fill="hold" nodeType="with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par>
                                <p:cTn id="15" presetID="1" presetClass="entr" fill="hold" nodeType="withEffect">
                                  <p:stCondLst>
                                    <p:cond delay="0"/>
                                  </p:stCondLst>
                                  <p:childTnLst>
                                    <p:set>
                                      <p:cBhvr>
                                        <p:cTn id="16" dur="1" fill="hold">
                                          <p:stCondLst>
                                            <p:cond delay="0"/>
                                          </p:stCondLst>
                                        </p:cTn>
                                        <p:tgtEl>
                                          <p:spTgt spid="9">
                                            <p:txEl>
                                              <p:pRg st="5" end="5"/>
                                            </p:txEl>
                                          </p:spTgt>
                                        </p:tgtEl>
                                        <p:attrNameLst>
                                          <p:attrName>style.visibility</p:attrName>
                                        </p:attrNameLst>
                                      </p:cBhvr>
                                      <p:to>
                                        <p:strVal val="visible"/>
                                      </p:to>
                                    </p:set>
                                  </p:childTnLst>
                                </p:cTn>
                              </p:par>
                              <p:par>
                                <p:cTn id="17" presetID="1" presetClass="entr" fill="hold" nodeType="with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childTnLst>
                                </p:cTn>
                              </p:par>
                              <p:par>
                                <p:cTn id="19" presetID="1" presetClass="entr" fill="hold" nodeType="withEffect">
                                  <p:stCondLst>
                                    <p:cond delay="0"/>
                                  </p:stCondLst>
                                  <p:childTnLst>
                                    <p:set>
                                      <p:cBhvr>
                                        <p:cTn id="20"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PlaceHolder 1"/>
          <p:cNvSpPr>
            <a:spLocks noGrp="1"/>
          </p:cNvSpPr>
          <p:nvPr>
            <p:ph type="title"/>
          </p:nvPr>
        </p:nvSpPr>
        <p:spPr>
          <a:xfrm>
            <a:off x="542925" y="144860"/>
            <a:ext cx="7886520" cy="612139"/>
          </a:xfrm>
          <a:prstGeom prst="rect">
            <a:avLst/>
          </a:prstGeom>
          <a:noFill/>
          <a:ln w="0">
            <a:noFill/>
          </a:ln>
        </p:spPr>
        <p:txBody>
          <a:bodyPr lIns="68400" tIns="34200" rIns="68400" bIns="34200" anchor="ctr">
            <a:noAutofit/>
          </a:bodyPr>
          <a:lstStyle/>
          <a:p>
            <a:r>
              <a:rPr lang="nl-NL" sz="3600" kern="100" dirty="0">
                <a:effectLst/>
                <a:latin typeface="Aptos"/>
                <a:ea typeface="Aptos"/>
                <a:cs typeface="Times New Roman" panose="02020603050405020304" pitchFamily="18" charset="0"/>
              </a:rPr>
              <a:t>Gebruiksduur van de laptop accu</a:t>
            </a:r>
          </a:p>
        </p:txBody>
      </p:sp>
      <p:sp>
        <p:nvSpPr>
          <p:cNvPr id="2" name="Tekstvak 1">
            <a:extLst>
              <a:ext uri="{FF2B5EF4-FFF2-40B4-BE49-F238E27FC236}">
                <a16:creationId xmlns:a16="http://schemas.microsoft.com/office/drawing/2014/main" id="{2A2DC1DF-5128-411C-BEC9-99F5E8A29F00}"/>
              </a:ext>
            </a:extLst>
          </p:cNvPr>
          <p:cNvSpPr txBox="1"/>
          <p:nvPr/>
        </p:nvSpPr>
        <p:spPr>
          <a:xfrm>
            <a:off x="157161" y="4512302"/>
            <a:ext cx="465925" cy="369332"/>
          </a:xfrm>
          <a:prstGeom prst="rect">
            <a:avLst/>
          </a:prstGeom>
          <a:noFill/>
        </p:spPr>
        <p:txBody>
          <a:bodyPr wrap="square" rtlCol="0">
            <a:spAutoFit/>
          </a:bodyPr>
          <a:lstStyle/>
          <a:p>
            <a:r>
              <a:rPr lang="nl-NL" dirty="0"/>
              <a:t>15</a:t>
            </a:r>
          </a:p>
        </p:txBody>
      </p:sp>
      <p:pic>
        <p:nvPicPr>
          <p:cNvPr id="8" name="Afbeelding 7">
            <a:extLst>
              <a:ext uri="{FF2B5EF4-FFF2-40B4-BE49-F238E27FC236}">
                <a16:creationId xmlns:a16="http://schemas.microsoft.com/office/drawing/2014/main" id="{42A78DC0-B820-4478-87D4-908B424315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2925" y="4713750"/>
            <a:ext cx="1871663" cy="335769"/>
          </a:xfrm>
          <a:prstGeom prst="rect">
            <a:avLst/>
          </a:prstGeom>
        </p:spPr>
      </p:pic>
      <p:sp>
        <p:nvSpPr>
          <p:cNvPr id="9" name="PlaceHolder 2">
            <a:extLst>
              <a:ext uri="{FF2B5EF4-FFF2-40B4-BE49-F238E27FC236}">
                <a16:creationId xmlns:a16="http://schemas.microsoft.com/office/drawing/2014/main" id="{A4018205-C208-4A8F-92FF-D2773C7E0E0D}"/>
              </a:ext>
            </a:extLst>
          </p:cNvPr>
          <p:cNvSpPr>
            <a:spLocks noGrp="1"/>
          </p:cNvSpPr>
          <p:nvPr>
            <p:ph/>
          </p:nvPr>
        </p:nvSpPr>
        <p:spPr>
          <a:xfrm>
            <a:off x="542925" y="992181"/>
            <a:ext cx="5405699" cy="2956821"/>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None/>
              <a:tabLst>
                <a:tab pos="0" algn="l"/>
              </a:tabLst>
            </a:pPr>
            <a:r>
              <a:rPr lang="nl-NL" sz="2000" spc="-1" dirty="0">
                <a:solidFill>
                  <a:schemeClr val="dk1"/>
                </a:solidFill>
                <a:latin typeface="Trebuchet MS"/>
              </a:rPr>
              <a:t>De gebruiksduur verlengen door:</a:t>
            </a:r>
          </a:p>
          <a:p>
            <a:pPr marL="324000" indent="-336960" defTabSz="685800">
              <a:lnSpc>
                <a:spcPct val="90000"/>
              </a:lnSpc>
              <a:spcBef>
                <a:spcPts val="751"/>
              </a:spcBef>
              <a:buSzPct val="100000"/>
              <a:buBlip>
                <a:blip r:embed="rId4"/>
              </a:buBlip>
              <a:tabLst>
                <a:tab pos="0" algn="l"/>
              </a:tabLst>
            </a:pPr>
            <a:r>
              <a:rPr lang="nl-NL" sz="2000" b="0" strike="noStrike" spc="-1" dirty="0" err="1">
                <a:solidFill>
                  <a:schemeClr val="dk1"/>
                </a:solidFill>
                <a:latin typeface="Trebuchet MS"/>
              </a:rPr>
              <a:t>Energiebesparen</a:t>
            </a:r>
            <a:r>
              <a:rPr lang="nl-NL" sz="2000" b="0" strike="noStrike" spc="-1" dirty="0">
                <a:solidFill>
                  <a:schemeClr val="dk1"/>
                </a:solidFill>
                <a:latin typeface="Trebuchet MS"/>
              </a:rPr>
              <a:t> inschakelen. </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Helderheid scherm lager zetten</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Programma’s op de achtergrond uitzetten.</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Omgeving temperatuur rond 20 graden.</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Zo nodig de accu vervangen.</a:t>
            </a:r>
          </a:p>
          <a:p>
            <a:pPr marL="324000" indent="-336960" defTabSz="685800">
              <a:lnSpc>
                <a:spcPct val="90000"/>
              </a:lnSpc>
              <a:spcBef>
                <a:spcPts val="751"/>
              </a:spcBef>
              <a:buSzPct val="100000"/>
              <a:buBlip>
                <a:blip r:embed="rId4"/>
              </a:buBlip>
              <a:tabLst>
                <a:tab pos="0" algn="l"/>
              </a:tabLst>
            </a:pPr>
            <a:endParaRPr lang="nl-NL" sz="2000" spc="-1" dirty="0">
              <a:solidFill>
                <a:schemeClr val="dk1"/>
              </a:solidFill>
              <a:latin typeface="Trebuchet MS"/>
            </a:endParaRPr>
          </a:p>
        </p:txBody>
      </p:sp>
      <p:pic>
        <p:nvPicPr>
          <p:cNvPr id="6" name="Afbeelding 5">
            <a:extLst>
              <a:ext uri="{FF2B5EF4-FFF2-40B4-BE49-F238E27FC236}">
                <a16:creationId xmlns:a16="http://schemas.microsoft.com/office/drawing/2014/main" id="{9A0BB6A0-F94F-45C9-8CE8-7FF31494112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80220" y="756999"/>
            <a:ext cx="2149225" cy="1265485"/>
          </a:xfrm>
          <a:prstGeom prst="rect">
            <a:avLst/>
          </a:prstGeom>
        </p:spPr>
      </p:pic>
      <p:pic>
        <p:nvPicPr>
          <p:cNvPr id="10" name="Afbeelding 9">
            <a:extLst>
              <a:ext uri="{FF2B5EF4-FFF2-40B4-BE49-F238E27FC236}">
                <a16:creationId xmlns:a16="http://schemas.microsoft.com/office/drawing/2014/main" id="{1480C765-8BDD-4A1E-A34B-0FADB0106AE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80219" y="2171877"/>
            <a:ext cx="2149225" cy="1132827"/>
          </a:xfrm>
          <a:prstGeom prst="rect">
            <a:avLst/>
          </a:prstGeom>
        </p:spPr>
      </p:pic>
      <p:pic>
        <p:nvPicPr>
          <p:cNvPr id="12" name="Afbeelding 11">
            <a:extLst>
              <a:ext uri="{FF2B5EF4-FFF2-40B4-BE49-F238E27FC236}">
                <a16:creationId xmlns:a16="http://schemas.microsoft.com/office/drawing/2014/main" id="{00EF5758-81AB-48E4-9E8D-07EE01F5526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80218" y="3437362"/>
            <a:ext cx="2149226" cy="1551378"/>
          </a:xfrm>
          <a:prstGeom prst="rect">
            <a:avLst/>
          </a:prstGeom>
        </p:spPr>
      </p:pic>
    </p:spTree>
    <p:extLst>
      <p:ext uri="{BB962C8B-B14F-4D97-AF65-F5344CB8AC3E}">
        <p14:creationId xmlns:p14="http://schemas.microsoft.com/office/powerpoint/2010/main" val="2166936257"/>
      </p:ext>
    </p:extLst>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 presetClass="entr"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par>
                                <p:cTn id="9" presetID="1" presetClass="entr" fill="hold" nodeType="with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par>
                                <p:cTn id="15" presetID="1" presetClass="entr" fill="hold" nodeType="withEffect">
                                  <p:stCondLst>
                                    <p:cond delay="0"/>
                                  </p:stCondLst>
                                  <p:childTnLst>
                                    <p:set>
                                      <p:cBhvr>
                                        <p:cTn id="1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PlaceHolder 1"/>
          <p:cNvSpPr>
            <a:spLocks noGrp="1"/>
          </p:cNvSpPr>
          <p:nvPr>
            <p:ph type="title"/>
          </p:nvPr>
        </p:nvSpPr>
        <p:spPr>
          <a:xfrm>
            <a:off x="585359" y="0"/>
            <a:ext cx="7886520" cy="993960"/>
          </a:xfrm>
          <a:prstGeom prst="rect">
            <a:avLst/>
          </a:prstGeom>
          <a:noFill/>
          <a:ln w="0">
            <a:noFill/>
          </a:ln>
        </p:spPr>
        <p:txBody>
          <a:bodyPr lIns="68400" tIns="34200" rIns="68400" bIns="34200" anchor="ctr">
            <a:noAutofit/>
          </a:bodyPr>
          <a:lstStyle/>
          <a:p>
            <a:pPr indent="0" defTabSz="685800">
              <a:lnSpc>
                <a:spcPct val="90000"/>
              </a:lnSpc>
              <a:buNone/>
            </a:pPr>
            <a:r>
              <a:rPr lang="nl-NL" sz="3600" kern="100" dirty="0">
                <a:effectLst/>
                <a:latin typeface="Aptos"/>
                <a:ea typeface="Aptos"/>
                <a:cs typeface="Times New Roman" panose="02020603050405020304" pitchFamily="18" charset="0"/>
              </a:rPr>
              <a:t>Verhitting</a:t>
            </a:r>
            <a:endParaRPr lang="nl-NL" sz="3300" b="0" strike="noStrike" spc="-1" dirty="0">
              <a:solidFill>
                <a:schemeClr val="dk1"/>
              </a:solidFill>
              <a:latin typeface="Calibri"/>
            </a:endParaRPr>
          </a:p>
        </p:txBody>
      </p:sp>
      <p:sp>
        <p:nvSpPr>
          <p:cNvPr id="85" name="PlaceHolder 2"/>
          <p:cNvSpPr>
            <a:spLocks noGrp="1"/>
          </p:cNvSpPr>
          <p:nvPr>
            <p:ph/>
          </p:nvPr>
        </p:nvSpPr>
        <p:spPr>
          <a:xfrm>
            <a:off x="542926" y="993959"/>
            <a:ext cx="4842990" cy="2301899"/>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None/>
              <a:tabLst>
                <a:tab pos="0" algn="l"/>
              </a:tabLst>
            </a:pPr>
            <a:r>
              <a:rPr lang="nl-NL" sz="2000" b="0" strike="noStrike" spc="-1" dirty="0">
                <a:solidFill>
                  <a:schemeClr val="dk1"/>
                </a:solidFill>
                <a:latin typeface="Trebuchet MS"/>
              </a:rPr>
              <a:t>Verhitting van de pc of laptop:</a:t>
            </a:r>
          </a:p>
          <a:p>
            <a:pPr marL="324000" indent="-336960" defTabSz="685800">
              <a:lnSpc>
                <a:spcPct val="90000"/>
              </a:lnSpc>
              <a:spcBef>
                <a:spcPts val="751"/>
              </a:spcBef>
              <a:buSzPct val="100000"/>
              <a:buBlip>
                <a:blip r:embed="rId3"/>
              </a:buBlip>
              <a:tabLst>
                <a:tab pos="0" algn="l"/>
              </a:tabLst>
            </a:pPr>
            <a:r>
              <a:rPr lang="nl-NL" sz="2000" spc="-1" dirty="0">
                <a:solidFill>
                  <a:schemeClr val="dk1"/>
                </a:solidFill>
                <a:latin typeface="Trebuchet MS"/>
              </a:rPr>
              <a:t>Onvoldoende koeling</a:t>
            </a:r>
          </a:p>
          <a:p>
            <a:pPr marL="324000" indent="-336960" defTabSz="685800">
              <a:lnSpc>
                <a:spcPct val="90000"/>
              </a:lnSpc>
              <a:spcBef>
                <a:spcPts val="751"/>
              </a:spcBef>
              <a:buSzPct val="100000"/>
              <a:buBlip>
                <a:blip r:embed="rId3"/>
              </a:buBlip>
              <a:tabLst>
                <a:tab pos="0" algn="l"/>
              </a:tabLst>
            </a:pPr>
            <a:r>
              <a:rPr lang="nl-NL" sz="2000" b="0" strike="noStrike" spc="-1" dirty="0">
                <a:solidFill>
                  <a:schemeClr val="dk1"/>
                </a:solidFill>
                <a:latin typeface="Trebuchet MS"/>
              </a:rPr>
              <a:t>Vennen van processor en/of koeling draaien te langzaam of niet</a:t>
            </a:r>
          </a:p>
          <a:p>
            <a:pPr marL="324000" indent="-336960" defTabSz="685800">
              <a:lnSpc>
                <a:spcPct val="90000"/>
              </a:lnSpc>
              <a:spcBef>
                <a:spcPts val="751"/>
              </a:spcBef>
              <a:buSzPct val="100000"/>
              <a:buBlip>
                <a:blip r:embed="rId3"/>
              </a:buBlip>
              <a:tabLst>
                <a:tab pos="0" algn="l"/>
              </a:tabLst>
            </a:pPr>
            <a:r>
              <a:rPr lang="nl-NL" sz="2000" spc="-1" dirty="0">
                <a:solidFill>
                  <a:schemeClr val="dk1"/>
                </a:solidFill>
                <a:latin typeface="Trebuchet MS"/>
              </a:rPr>
              <a:t>Bedrading in pc komen tegen de vennen aan.</a:t>
            </a:r>
            <a:endParaRPr lang="nl-NL" sz="2000" b="0" strike="noStrike" spc="-1" dirty="0">
              <a:solidFill>
                <a:schemeClr val="dk1"/>
              </a:solidFill>
              <a:latin typeface="Trebuchet MS"/>
            </a:endParaRPr>
          </a:p>
          <a:p>
            <a:pPr marL="324000" indent="-336960" defTabSz="685800">
              <a:lnSpc>
                <a:spcPct val="90000"/>
              </a:lnSpc>
              <a:spcBef>
                <a:spcPts val="751"/>
              </a:spcBef>
              <a:buSzPct val="100000"/>
              <a:buBlip>
                <a:blip r:embed="rId3"/>
              </a:buBlip>
              <a:tabLst>
                <a:tab pos="0" algn="l"/>
              </a:tabLst>
            </a:pPr>
            <a:r>
              <a:rPr lang="nl-NL" sz="2000" spc="-1" dirty="0">
                <a:solidFill>
                  <a:schemeClr val="dk1"/>
                </a:solidFill>
                <a:latin typeface="Trebuchet MS"/>
              </a:rPr>
              <a:t>Stof dicht lucht toevoer roosters af. (schoonmaken)</a:t>
            </a:r>
          </a:p>
          <a:p>
            <a:pPr marL="324000" indent="-336960" defTabSz="685800">
              <a:lnSpc>
                <a:spcPct val="90000"/>
              </a:lnSpc>
              <a:spcBef>
                <a:spcPts val="751"/>
              </a:spcBef>
              <a:buSzPct val="100000"/>
              <a:buBlip>
                <a:blip r:embed="rId3"/>
              </a:buBlip>
              <a:tabLst>
                <a:tab pos="0" algn="l"/>
              </a:tabLst>
            </a:pPr>
            <a:r>
              <a:rPr lang="nl-NL" sz="2000" b="0" strike="noStrike" spc="-1" dirty="0">
                <a:solidFill>
                  <a:schemeClr val="dk1"/>
                </a:solidFill>
                <a:latin typeface="Trebuchet MS"/>
              </a:rPr>
              <a:t>Laptop op schoot.</a:t>
            </a:r>
            <a:endParaRPr lang="nl-NL" sz="2000" spc="-1" dirty="0">
              <a:solidFill>
                <a:schemeClr val="dk1"/>
              </a:solidFill>
              <a:latin typeface="Trebuchet MS"/>
            </a:endParaRPr>
          </a:p>
          <a:p>
            <a:pPr marL="324000" indent="-336960" defTabSz="685800">
              <a:lnSpc>
                <a:spcPct val="90000"/>
              </a:lnSpc>
              <a:spcBef>
                <a:spcPts val="751"/>
              </a:spcBef>
              <a:buSzPct val="100000"/>
              <a:buBlip>
                <a:blip r:embed="rId3"/>
              </a:buBlip>
              <a:tabLst>
                <a:tab pos="0" algn="l"/>
              </a:tabLst>
            </a:pPr>
            <a:endParaRPr lang="nl-NL" sz="2000" b="0" strike="noStrike" spc="-1" dirty="0">
              <a:solidFill>
                <a:schemeClr val="dk1"/>
              </a:solidFill>
              <a:latin typeface="Trebuchet MS"/>
            </a:endParaRPr>
          </a:p>
        </p:txBody>
      </p:sp>
      <p:sp>
        <p:nvSpPr>
          <p:cNvPr id="2" name="Tekstvak 1">
            <a:extLst>
              <a:ext uri="{FF2B5EF4-FFF2-40B4-BE49-F238E27FC236}">
                <a16:creationId xmlns:a16="http://schemas.microsoft.com/office/drawing/2014/main" id="{BAA247FF-D75A-437C-965E-BA2746741239}"/>
              </a:ext>
            </a:extLst>
          </p:cNvPr>
          <p:cNvSpPr txBox="1"/>
          <p:nvPr/>
        </p:nvSpPr>
        <p:spPr>
          <a:xfrm>
            <a:off x="149973" y="4529084"/>
            <a:ext cx="435386" cy="369332"/>
          </a:xfrm>
          <a:prstGeom prst="rect">
            <a:avLst/>
          </a:prstGeom>
          <a:noFill/>
        </p:spPr>
        <p:txBody>
          <a:bodyPr wrap="square" rtlCol="0">
            <a:spAutoFit/>
          </a:bodyPr>
          <a:lstStyle/>
          <a:p>
            <a:r>
              <a:rPr lang="nl-NL" dirty="0"/>
              <a:t>16</a:t>
            </a:r>
          </a:p>
        </p:txBody>
      </p:sp>
      <p:pic>
        <p:nvPicPr>
          <p:cNvPr id="6" name="Afbeelding 5">
            <a:extLst>
              <a:ext uri="{FF2B5EF4-FFF2-40B4-BE49-F238E27FC236}">
                <a16:creationId xmlns:a16="http://schemas.microsoft.com/office/drawing/2014/main" id="{F9D18C97-1CD3-4C54-9EAE-4CFE789635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925" y="4713750"/>
            <a:ext cx="1871663" cy="335769"/>
          </a:xfrm>
          <a:prstGeom prst="rect">
            <a:avLst/>
          </a:prstGeom>
        </p:spPr>
      </p:pic>
      <p:pic>
        <p:nvPicPr>
          <p:cNvPr id="4" name="Afbeelding 3">
            <a:extLst>
              <a:ext uri="{FF2B5EF4-FFF2-40B4-BE49-F238E27FC236}">
                <a16:creationId xmlns:a16="http://schemas.microsoft.com/office/drawing/2014/main" id="{4EAC359C-71C0-4759-A947-499E17EF0D7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85915" y="1043571"/>
            <a:ext cx="3619593" cy="2413061"/>
          </a:xfrm>
          <a:prstGeom prst="rect">
            <a:avLst/>
          </a:prstGeom>
        </p:spPr>
      </p:pic>
    </p:spTree>
    <p:extLst>
      <p:ext uri="{BB962C8B-B14F-4D97-AF65-F5344CB8AC3E}">
        <p14:creationId xmlns:p14="http://schemas.microsoft.com/office/powerpoint/2010/main" val="1615702451"/>
      </p:ext>
    </p:extLst>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 presetClass="entr" fill="hold" nodeType="withEffect">
                                  <p:stCondLst>
                                    <p:cond delay="0"/>
                                  </p:stCondLst>
                                  <p:childTnLst>
                                    <p:set>
                                      <p:cBhvr>
                                        <p:cTn id="6" dur="1" fill="hold">
                                          <p:stCondLst>
                                            <p:cond delay="0"/>
                                          </p:stCondLst>
                                        </p:cTn>
                                        <p:tgtEl>
                                          <p:spTgt spid="85">
                                            <p:txEl>
                                              <p:pRg st="0" end="0"/>
                                            </p:txEl>
                                          </p:spTgt>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85">
                                            <p:txEl>
                                              <p:pRg st="1" end="1"/>
                                            </p:txEl>
                                          </p:spTgt>
                                        </p:tgtEl>
                                        <p:attrNameLst>
                                          <p:attrName>style.visibility</p:attrName>
                                        </p:attrNameLst>
                                      </p:cBhvr>
                                      <p:to>
                                        <p:strVal val="visible"/>
                                      </p:to>
                                    </p:set>
                                  </p:childTnLst>
                                </p:cTn>
                              </p:par>
                              <p:par>
                                <p:cTn id="9" presetID="1" presetClass="entr" fill="hold" nodeType="withEffect">
                                  <p:stCondLst>
                                    <p:cond delay="0"/>
                                  </p:stCondLst>
                                  <p:childTnLst>
                                    <p:set>
                                      <p:cBhvr>
                                        <p:cTn id="10" dur="1" fill="hold">
                                          <p:stCondLst>
                                            <p:cond delay="0"/>
                                          </p:stCondLst>
                                        </p:cTn>
                                        <p:tgtEl>
                                          <p:spTgt spid="85">
                                            <p:txEl>
                                              <p:pRg st="2" end="2"/>
                                            </p:txEl>
                                          </p:spTgt>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85">
                                            <p:txEl>
                                              <p:pRg st="3" end="3"/>
                                            </p:txEl>
                                          </p:spTgt>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85">
                                            <p:txEl>
                                              <p:pRg st="4" end="4"/>
                                            </p:txEl>
                                          </p:spTgt>
                                        </p:tgtEl>
                                        <p:attrNameLst>
                                          <p:attrName>style.visibility</p:attrName>
                                        </p:attrNameLst>
                                      </p:cBhvr>
                                      <p:to>
                                        <p:strVal val="visible"/>
                                      </p:to>
                                    </p:set>
                                  </p:childTnLst>
                                </p:cTn>
                              </p:par>
                              <p:par>
                                <p:cTn id="15" presetID="1" presetClass="entr" fill="hold" nodeType="withEffect">
                                  <p:stCondLst>
                                    <p:cond delay="0"/>
                                  </p:stCondLst>
                                  <p:childTnLst>
                                    <p:set>
                                      <p:cBhvr>
                                        <p:cTn id="16" dur="1" fill="hold">
                                          <p:stCondLst>
                                            <p:cond delay="0"/>
                                          </p:stCondLst>
                                        </p:cTn>
                                        <p:tgtEl>
                                          <p:spTgt spid="8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PlaceHolder 1"/>
          <p:cNvSpPr>
            <a:spLocks noGrp="1"/>
          </p:cNvSpPr>
          <p:nvPr>
            <p:ph type="title"/>
          </p:nvPr>
        </p:nvSpPr>
        <p:spPr>
          <a:xfrm>
            <a:off x="585359" y="0"/>
            <a:ext cx="7886520" cy="993960"/>
          </a:xfrm>
          <a:prstGeom prst="rect">
            <a:avLst/>
          </a:prstGeom>
          <a:noFill/>
          <a:ln w="0">
            <a:noFill/>
          </a:ln>
        </p:spPr>
        <p:txBody>
          <a:bodyPr lIns="68400" tIns="34200" rIns="68400" bIns="34200" anchor="ctr">
            <a:noAutofit/>
          </a:bodyPr>
          <a:lstStyle/>
          <a:p>
            <a:pPr indent="0" defTabSz="685800">
              <a:lnSpc>
                <a:spcPct val="90000"/>
              </a:lnSpc>
              <a:buNone/>
            </a:pPr>
            <a:r>
              <a:rPr lang="nl-NL" sz="3600" kern="100" dirty="0">
                <a:effectLst/>
                <a:latin typeface="Aptos"/>
                <a:ea typeface="Aptos"/>
                <a:cs typeface="Times New Roman" panose="02020603050405020304" pitchFamily="18" charset="0"/>
              </a:rPr>
              <a:t>Wachtwoorden vergeten</a:t>
            </a:r>
            <a:endParaRPr lang="nl-NL" sz="3300" b="0" strike="noStrike" spc="-1" dirty="0">
              <a:solidFill>
                <a:schemeClr val="dk1"/>
              </a:solidFill>
              <a:latin typeface="Calibri"/>
            </a:endParaRPr>
          </a:p>
        </p:txBody>
      </p:sp>
      <p:sp>
        <p:nvSpPr>
          <p:cNvPr id="85" name="PlaceHolder 2"/>
          <p:cNvSpPr>
            <a:spLocks noGrp="1"/>
          </p:cNvSpPr>
          <p:nvPr>
            <p:ph/>
          </p:nvPr>
        </p:nvSpPr>
        <p:spPr>
          <a:xfrm>
            <a:off x="251524" y="993959"/>
            <a:ext cx="5325311" cy="3095720"/>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None/>
              <a:tabLst>
                <a:tab pos="0" algn="l"/>
              </a:tabLst>
            </a:pPr>
            <a:r>
              <a:rPr lang="nl-NL" sz="2000" b="0" strike="noStrike" spc="-1" dirty="0">
                <a:solidFill>
                  <a:schemeClr val="dk1"/>
                </a:solidFill>
                <a:latin typeface="Trebuchet MS"/>
              </a:rPr>
              <a:t>Wat is er nodig:</a:t>
            </a:r>
          </a:p>
          <a:p>
            <a:pPr marL="324000" indent="-336960" defTabSz="685800">
              <a:lnSpc>
                <a:spcPct val="90000"/>
              </a:lnSpc>
              <a:spcBef>
                <a:spcPts val="751"/>
              </a:spcBef>
              <a:buSzPct val="100000"/>
              <a:buBlip>
                <a:blip r:embed="rId3"/>
              </a:buBlip>
              <a:tabLst>
                <a:tab pos="0" algn="l"/>
              </a:tabLst>
            </a:pPr>
            <a:r>
              <a:rPr lang="nl-NL" sz="2000" spc="-1" dirty="0">
                <a:solidFill>
                  <a:schemeClr val="dk1"/>
                </a:solidFill>
                <a:latin typeface="Trebuchet MS"/>
              </a:rPr>
              <a:t>Met Windows account.</a:t>
            </a:r>
          </a:p>
          <a:p>
            <a:pPr marL="324000" indent="-336960" defTabSz="685800">
              <a:lnSpc>
                <a:spcPct val="90000"/>
              </a:lnSpc>
              <a:spcBef>
                <a:spcPts val="751"/>
              </a:spcBef>
              <a:buSzPct val="100000"/>
              <a:buBlip>
                <a:blip r:embed="rId3"/>
              </a:buBlip>
              <a:tabLst>
                <a:tab pos="0" algn="l"/>
              </a:tabLst>
            </a:pPr>
            <a:r>
              <a:rPr lang="nl-NL" sz="2000" b="0" strike="noStrike" spc="-1" dirty="0">
                <a:solidFill>
                  <a:schemeClr val="dk1"/>
                </a:solidFill>
                <a:latin typeface="Trebuchet MS"/>
              </a:rPr>
              <a:t>https://account.live.com/password/reset</a:t>
            </a:r>
          </a:p>
          <a:p>
            <a:pPr marL="324000" indent="-336960" defTabSz="685800">
              <a:lnSpc>
                <a:spcPct val="90000"/>
              </a:lnSpc>
              <a:spcBef>
                <a:spcPts val="751"/>
              </a:spcBef>
              <a:buSzPct val="100000"/>
              <a:buBlip>
                <a:blip r:embed="rId3"/>
              </a:buBlip>
              <a:tabLst>
                <a:tab pos="0" algn="l"/>
              </a:tabLst>
            </a:pPr>
            <a:r>
              <a:rPr lang="nl-NL" sz="2000" spc="-1" dirty="0">
                <a:solidFill>
                  <a:schemeClr val="dk1"/>
                </a:solidFill>
                <a:latin typeface="Trebuchet MS"/>
              </a:rPr>
              <a:t>Ik ben mijn wachtwoord vergeten.</a:t>
            </a:r>
            <a:endParaRPr lang="nl-NL" sz="2000" b="0" strike="noStrike" spc="-1" dirty="0">
              <a:solidFill>
                <a:schemeClr val="dk1"/>
              </a:solidFill>
              <a:latin typeface="Trebuchet MS"/>
            </a:endParaRPr>
          </a:p>
          <a:p>
            <a:pPr marL="324000" indent="-336960" defTabSz="685800">
              <a:lnSpc>
                <a:spcPct val="90000"/>
              </a:lnSpc>
              <a:spcBef>
                <a:spcPts val="751"/>
              </a:spcBef>
              <a:buSzPct val="100000"/>
              <a:buBlip>
                <a:blip r:embed="rId3"/>
              </a:buBlip>
              <a:tabLst>
                <a:tab pos="0" algn="l"/>
              </a:tabLst>
            </a:pPr>
            <a:r>
              <a:rPr lang="nl-NL" sz="2000" spc="-1" dirty="0">
                <a:solidFill>
                  <a:schemeClr val="dk1"/>
                </a:solidFill>
                <a:latin typeface="Trebuchet MS"/>
              </a:rPr>
              <a:t>Microsoft email adres.</a:t>
            </a:r>
          </a:p>
          <a:p>
            <a:pPr marL="324000" indent="-336960" defTabSz="685800">
              <a:lnSpc>
                <a:spcPct val="90000"/>
              </a:lnSpc>
              <a:spcBef>
                <a:spcPts val="751"/>
              </a:spcBef>
              <a:buSzPct val="100000"/>
              <a:buBlip>
                <a:blip r:embed="rId3"/>
              </a:buBlip>
              <a:tabLst>
                <a:tab pos="0" algn="l"/>
              </a:tabLst>
            </a:pPr>
            <a:r>
              <a:rPr lang="nl-NL" sz="2000" b="0" strike="noStrike" spc="-1" dirty="0">
                <a:solidFill>
                  <a:schemeClr val="dk1"/>
                </a:solidFill>
                <a:latin typeface="Trebuchet MS"/>
              </a:rPr>
              <a:t>Beveiligingscode.</a:t>
            </a:r>
          </a:p>
          <a:p>
            <a:pPr marL="324000" indent="-336960" defTabSz="685800">
              <a:lnSpc>
                <a:spcPct val="90000"/>
              </a:lnSpc>
              <a:spcBef>
                <a:spcPts val="751"/>
              </a:spcBef>
              <a:buSzPct val="100000"/>
              <a:buBlip>
                <a:blip r:embed="rId3"/>
              </a:buBlip>
              <a:tabLst>
                <a:tab pos="0" algn="l"/>
              </a:tabLst>
            </a:pPr>
            <a:r>
              <a:rPr lang="nl-NL" sz="2000" spc="-1" dirty="0">
                <a:solidFill>
                  <a:schemeClr val="dk1"/>
                </a:solidFill>
                <a:latin typeface="Trebuchet MS"/>
              </a:rPr>
              <a:t>Nieuw wachtwoord</a:t>
            </a:r>
            <a:r>
              <a:rPr lang="nl-NL" sz="2000" b="0" strike="noStrike" spc="-1" dirty="0">
                <a:solidFill>
                  <a:schemeClr val="dk1"/>
                </a:solidFill>
                <a:latin typeface="Trebuchet MS"/>
              </a:rPr>
              <a:t>.</a:t>
            </a:r>
          </a:p>
          <a:p>
            <a:pPr marL="324000" indent="-336960" defTabSz="685800">
              <a:lnSpc>
                <a:spcPct val="90000"/>
              </a:lnSpc>
              <a:spcBef>
                <a:spcPts val="751"/>
              </a:spcBef>
              <a:buSzPct val="100000"/>
              <a:buBlip>
                <a:blip r:embed="rId3"/>
              </a:buBlip>
              <a:tabLst>
                <a:tab pos="0" algn="l"/>
              </a:tabLst>
            </a:pPr>
            <a:r>
              <a:rPr lang="nl-NL" sz="2000" spc="-1" dirty="0">
                <a:solidFill>
                  <a:schemeClr val="dk1"/>
                </a:solidFill>
                <a:latin typeface="Trebuchet MS"/>
              </a:rPr>
              <a:t>Vul het nieuwe wachtwoord bij pc in.</a:t>
            </a:r>
          </a:p>
          <a:p>
            <a:pPr marL="324000" indent="-336960" defTabSz="685800">
              <a:lnSpc>
                <a:spcPct val="90000"/>
              </a:lnSpc>
              <a:spcBef>
                <a:spcPts val="751"/>
              </a:spcBef>
              <a:buSzPct val="100000"/>
              <a:buBlip>
                <a:blip r:embed="rId3"/>
              </a:buBlip>
              <a:tabLst>
                <a:tab pos="0" algn="l"/>
              </a:tabLst>
            </a:pPr>
            <a:endParaRPr lang="nl-NL" sz="2000" b="0" strike="noStrike" spc="-1" dirty="0">
              <a:solidFill>
                <a:schemeClr val="dk1"/>
              </a:solidFill>
              <a:latin typeface="Trebuchet MS"/>
            </a:endParaRPr>
          </a:p>
        </p:txBody>
      </p:sp>
      <p:sp>
        <p:nvSpPr>
          <p:cNvPr id="2" name="Tekstvak 1">
            <a:extLst>
              <a:ext uri="{FF2B5EF4-FFF2-40B4-BE49-F238E27FC236}">
                <a16:creationId xmlns:a16="http://schemas.microsoft.com/office/drawing/2014/main" id="{BAA247FF-D75A-437C-965E-BA2746741239}"/>
              </a:ext>
            </a:extLst>
          </p:cNvPr>
          <p:cNvSpPr txBox="1"/>
          <p:nvPr/>
        </p:nvSpPr>
        <p:spPr>
          <a:xfrm>
            <a:off x="149973" y="4529084"/>
            <a:ext cx="435386" cy="369332"/>
          </a:xfrm>
          <a:prstGeom prst="rect">
            <a:avLst/>
          </a:prstGeom>
          <a:noFill/>
        </p:spPr>
        <p:txBody>
          <a:bodyPr wrap="square" rtlCol="0">
            <a:spAutoFit/>
          </a:bodyPr>
          <a:lstStyle/>
          <a:p>
            <a:r>
              <a:rPr lang="nl-NL" dirty="0"/>
              <a:t>17</a:t>
            </a:r>
          </a:p>
        </p:txBody>
      </p:sp>
      <p:pic>
        <p:nvPicPr>
          <p:cNvPr id="6" name="Afbeelding 5">
            <a:extLst>
              <a:ext uri="{FF2B5EF4-FFF2-40B4-BE49-F238E27FC236}">
                <a16:creationId xmlns:a16="http://schemas.microsoft.com/office/drawing/2014/main" id="{F9D18C97-1CD3-4C54-9EAE-4CFE789635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925" y="4713750"/>
            <a:ext cx="1871663" cy="335769"/>
          </a:xfrm>
          <a:prstGeom prst="rect">
            <a:avLst/>
          </a:prstGeom>
        </p:spPr>
      </p:pic>
      <p:sp>
        <p:nvSpPr>
          <p:cNvPr id="7" name="PlaceHolder 2">
            <a:extLst>
              <a:ext uri="{FF2B5EF4-FFF2-40B4-BE49-F238E27FC236}">
                <a16:creationId xmlns:a16="http://schemas.microsoft.com/office/drawing/2014/main" id="{1545D55A-D846-454F-948B-FD1C13E0B93A}"/>
              </a:ext>
            </a:extLst>
          </p:cNvPr>
          <p:cNvSpPr>
            <a:spLocks noGrp="1"/>
          </p:cNvSpPr>
          <p:nvPr>
            <p:ph/>
          </p:nvPr>
        </p:nvSpPr>
        <p:spPr>
          <a:xfrm>
            <a:off x="5468293" y="1053821"/>
            <a:ext cx="4017036" cy="3377502"/>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None/>
              <a:tabLst>
                <a:tab pos="0" algn="l"/>
              </a:tabLst>
            </a:pPr>
            <a:r>
              <a:rPr lang="nl-NL" sz="2000" b="0" strike="noStrike" spc="-1" dirty="0">
                <a:solidFill>
                  <a:schemeClr val="dk1"/>
                </a:solidFill>
                <a:latin typeface="Trebuchet MS"/>
              </a:rPr>
              <a:t>Wat is er nodig:</a:t>
            </a:r>
          </a:p>
          <a:p>
            <a:pPr marL="324000" indent="-336960" defTabSz="685800">
              <a:lnSpc>
                <a:spcPct val="90000"/>
              </a:lnSpc>
              <a:spcBef>
                <a:spcPts val="751"/>
              </a:spcBef>
              <a:buSzPct val="100000"/>
              <a:buBlip>
                <a:blip r:embed="rId3"/>
              </a:buBlip>
              <a:tabLst>
                <a:tab pos="0" algn="l"/>
              </a:tabLst>
            </a:pPr>
            <a:r>
              <a:rPr lang="nl-NL" sz="2000" spc="-1" dirty="0">
                <a:solidFill>
                  <a:schemeClr val="dk1"/>
                </a:solidFill>
                <a:latin typeface="Trebuchet MS"/>
              </a:rPr>
              <a:t>Zonder Windows account.</a:t>
            </a:r>
          </a:p>
          <a:p>
            <a:pPr marL="324000" indent="-336960" defTabSz="685800">
              <a:lnSpc>
                <a:spcPct val="90000"/>
              </a:lnSpc>
              <a:spcBef>
                <a:spcPts val="751"/>
              </a:spcBef>
              <a:buSzPct val="100000"/>
              <a:buBlip>
                <a:blip r:embed="rId3"/>
              </a:buBlip>
              <a:tabLst>
                <a:tab pos="0" algn="l"/>
              </a:tabLst>
            </a:pPr>
            <a:r>
              <a:rPr lang="nl-NL" sz="2000" b="0" strike="noStrike" spc="-1" dirty="0">
                <a:solidFill>
                  <a:schemeClr val="dk1"/>
                </a:solidFill>
                <a:latin typeface="Trebuchet MS"/>
              </a:rPr>
              <a:t>Wachtwoordherstelschijf.</a:t>
            </a:r>
          </a:p>
          <a:p>
            <a:pPr marL="324000" indent="-336960" defTabSz="685800">
              <a:lnSpc>
                <a:spcPct val="90000"/>
              </a:lnSpc>
              <a:spcBef>
                <a:spcPts val="751"/>
              </a:spcBef>
              <a:buSzPct val="100000"/>
              <a:buBlip>
                <a:blip r:embed="rId3"/>
              </a:buBlip>
              <a:tabLst>
                <a:tab pos="0" algn="l"/>
              </a:tabLst>
            </a:pPr>
            <a:r>
              <a:rPr lang="nl-NL" sz="2000" spc="-1" dirty="0">
                <a:solidFill>
                  <a:schemeClr val="dk1"/>
                </a:solidFill>
                <a:latin typeface="Trebuchet MS"/>
              </a:rPr>
              <a:t>Windows instellingen.</a:t>
            </a:r>
            <a:endParaRPr lang="nl-NL" sz="2000" b="0" strike="noStrike" spc="-1" dirty="0">
              <a:solidFill>
                <a:schemeClr val="dk1"/>
              </a:solidFill>
              <a:latin typeface="Trebuchet MS"/>
            </a:endParaRPr>
          </a:p>
          <a:p>
            <a:pPr marL="324000" indent="-336960" defTabSz="685800">
              <a:lnSpc>
                <a:spcPct val="90000"/>
              </a:lnSpc>
              <a:spcBef>
                <a:spcPts val="751"/>
              </a:spcBef>
              <a:buSzPct val="100000"/>
              <a:buBlip>
                <a:blip r:embed="rId3"/>
              </a:buBlip>
              <a:tabLst>
                <a:tab pos="0" algn="l"/>
              </a:tabLst>
            </a:pPr>
            <a:r>
              <a:rPr lang="nl-NL" sz="2000" spc="-1" dirty="0">
                <a:solidFill>
                  <a:schemeClr val="dk1"/>
                </a:solidFill>
                <a:latin typeface="Trebuchet MS"/>
              </a:rPr>
              <a:t>Herstelschijf maken.</a:t>
            </a:r>
          </a:p>
          <a:p>
            <a:pPr marL="324000" indent="-336960" defTabSz="685800">
              <a:lnSpc>
                <a:spcPct val="90000"/>
              </a:lnSpc>
              <a:spcBef>
                <a:spcPts val="751"/>
              </a:spcBef>
              <a:buSzPct val="100000"/>
              <a:buBlip>
                <a:blip r:embed="rId3"/>
              </a:buBlip>
              <a:tabLst>
                <a:tab pos="0" algn="l"/>
              </a:tabLst>
            </a:pPr>
            <a:r>
              <a:rPr lang="nl-NL" sz="2000" spc="-1" dirty="0">
                <a:solidFill>
                  <a:schemeClr val="dk1"/>
                </a:solidFill>
                <a:latin typeface="Trebuchet MS"/>
              </a:rPr>
              <a:t>Vul wachtwoord in.</a:t>
            </a:r>
            <a:endParaRPr lang="nl-NL" sz="2000" b="0" strike="noStrike" spc="-1" dirty="0">
              <a:solidFill>
                <a:schemeClr val="dk1"/>
              </a:solidFill>
              <a:latin typeface="Trebuchet MS"/>
            </a:endParaRPr>
          </a:p>
          <a:p>
            <a:pPr marL="324000" indent="-336960" defTabSz="685800">
              <a:lnSpc>
                <a:spcPct val="90000"/>
              </a:lnSpc>
              <a:spcBef>
                <a:spcPts val="751"/>
              </a:spcBef>
              <a:buSzPct val="100000"/>
              <a:buBlip>
                <a:blip r:embed="rId3"/>
              </a:buBlip>
              <a:tabLst>
                <a:tab pos="0" algn="l"/>
              </a:tabLst>
            </a:pPr>
            <a:r>
              <a:rPr lang="nl-NL" sz="2000" spc="-1" dirty="0">
                <a:solidFill>
                  <a:schemeClr val="dk1"/>
                </a:solidFill>
                <a:latin typeface="Trebuchet MS"/>
              </a:rPr>
              <a:t>Start op met usb-stik</a:t>
            </a:r>
            <a:r>
              <a:rPr lang="nl-NL" sz="2000" b="0" strike="noStrike" spc="-1" dirty="0">
                <a:solidFill>
                  <a:schemeClr val="dk1"/>
                </a:solidFill>
                <a:latin typeface="Trebuchet MS"/>
              </a:rPr>
              <a:t>.</a:t>
            </a:r>
          </a:p>
          <a:p>
            <a:pPr marL="324000" indent="-336960" defTabSz="685800">
              <a:lnSpc>
                <a:spcPct val="90000"/>
              </a:lnSpc>
              <a:spcBef>
                <a:spcPts val="751"/>
              </a:spcBef>
              <a:buSzPct val="100000"/>
              <a:buBlip>
                <a:blip r:embed="rId3"/>
              </a:buBlip>
              <a:tabLst>
                <a:tab pos="0" algn="l"/>
              </a:tabLst>
            </a:pPr>
            <a:r>
              <a:rPr lang="nl-NL" sz="2000" spc="-1" dirty="0">
                <a:solidFill>
                  <a:schemeClr val="dk1"/>
                </a:solidFill>
                <a:latin typeface="Trebuchet MS"/>
              </a:rPr>
              <a:t>Wachtwoord opnieuw.</a:t>
            </a:r>
          </a:p>
          <a:p>
            <a:pPr marL="324000" indent="-336960" defTabSz="685800">
              <a:lnSpc>
                <a:spcPct val="90000"/>
              </a:lnSpc>
              <a:spcBef>
                <a:spcPts val="751"/>
              </a:spcBef>
              <a:buSzPct val="100000"/>
              <a:buBlip>
                <a:blip r:embed="rId3"/>
              </a:buBlip>
              <a:tabLst>
                <a:tab pos="0" algn="l"/>
              </a:tabLst>
            </a:pPr>
            <a:r>
              <a:rPr lang="nl-NL" sz="2000" spc="-1" dirty="0">
                <a:solidFill>
                  <a:schemeClr val="dk1"/>
                </a:solidFill>
                <a:latin typeface="Trebuchet MS"/>
              </a:rPr>
              <a:t>Nieuw wachtwoord invullen.</a:t>
            </a:r>
          </a:p>
          <a:p>
            <a:pPr marL="324000" indent="-336960" defTabSz="685800">
              <a:lnSpc>
                <a:spcPct val="90000"/>
              </a:lnSpc>
              <a:spcBef>
                <a:spcPts val="751"/>
              </a:spcBef>
              <a:buSzPct val="100000"/>
              <a:buBlip>
                <a:blip r:embed="rId3"/>
              </a:buBlip>
              <a:tabLst>
                <a:tab pos="0" algn="l"/>
              </a:tabLst>
            </a:pPr>
            <a:endParaRPr lang="nl-NL" sz="2000" b="0" strike="noStrike" spc="-1" dirty="0">
              <a:solidFill>
                <a:schemeClr val="dk1"/>
              </a:solidFill>
              <a:latin typeface="Trebuchet MS"/>
            </a:endParaRPr>
          </a:p>
        </p:txBody>
      </p:sp>
    </p:spTree>
    <p:extLst>
      <p:ext uri="{BB962C8B-B14F-4D97-AF65-F5344CB8AC3E}">
        <p14:creationId xmlns:p14="http://schemas.microsoft.com/office/powerpoint/2010/main" val="2998262068"/>
      </p:ext>
    </p:extLst>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 presetClass="entr" fill="hold" nodeType="withEffect">
                                  <p:stCondLst>
                                    <p:cond delay="0"/>
                                  </p:stCondLst>
                                  <p:childTnLst>
                                    <p:set>
                                      <p:cBhvr>
                                        <p:cTn id="6" dur="1" fill="hold">
                                          <p:stCondLst>
                                            <p:cond delay="0"/>
                                          </p:stCondLst>
                                        </p:cTn>
                                        <p:tgtEl>
                                          <p:spTgt spid="85">
                                            <p:txEl>
                                              <p:pRg st="0" end="0"/>
                                            </p:txEl>
                                          </p:spTgt>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85">
                                            <p:txEl>
                                              <p:pRg st="1" end="1"/>
                                            </p:txEl>
                                          </p:spTgt>
                                        </p:tgtEl>
                                        <p:attrNameLst>
                                          <p:attrName>style.visibility</p:attrName>
                                        </p:attrNameLst>
                                      </p:cBhvr>
                                      <p:to>
                                        <p:strVal val="visible"/>
                                      </p:to>
                                    </p:set>
                                  </p:childTnLst>
                                </p:cTn>
                              </p:par>
                              <p:par>
                                <p:cTn id="9" presetID="1" presetClass="entr" fill="hold" nodeType="withEffect">
                                  <p:stCondLst>
                                    <p:cond delay="0"/>
                                  </p:stCondLst>
                                  <p:childTnLst>
                                    <p:set>
                                      <p:cBhvr>
                                        <p:cTn id="10" dur="1" fill="hold">
                                          <p:stCondLst>
                                            <p:cond delay="0"/>
                                          </p:stCondLst>
                                        </p:cTn>
                                        <p:tgtEl>
                                          <p:spTgt spid="85">
                                            <p:txEl>
                                              <p:pRg st="2" end="2"/>
                                            </p:txEl>
                                          </p:spTgt>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85">
                                            <p:txEl>
                                              <p:pRg st="3" end="3"/>
                                            </p:txEl>
                                          </p:spTgt>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85">
                                            <p:txEl>
                                              <p:pRg st="4" end="4"/>
                                            </p:txEl>
                                          </p:spTgt>
                                        </p:tgtEl>
                                        <p:attrNameLst>
                                          <p:attrName>style.visibility</p:attrName>
                                        </p:attrNameLst>
                                      </p:cBhvr>
                                      <p:to>
                                        <p:strVal val="visible"/>
                                      </p:to>
                                    </p:set>
                                  </p:childTnLst>
                                </p:cTn>
                              </p:par>
                              <p:par>
                                <p:cTn id="15" presetID="1" presetClass="entr" fill="hold" nodeType="withEffect">
                                  <p:stCondLst>
                                    <p:cond delay="0"/>
                                  </p:stCondLst>
                                  <p:childTnLst>
                                    <p:set>
                                      <p:cBhvr>
                                        <p:cTn id="16" dur="1" fill="hold">
                                          <p:stCondLst>
                                            <p:cond delay="0"/>
                                          </p:stCondLst>
                                        </p:cTn>
                                        <p:tgtEl>
                                          <p:spTgt spid="85">
                                            <p:txEl>
                                              <p:pRg st="5" end="5"/>
                                            </p:txEl>
                                          </p:spTgt>
                                        </p:tgtEl>
                                        <p:attrNameLst>
                                          <p:attrName>style.visibility</p:attrName>
                                        </p:attrNameLst>
                                      </p:cBhvr>
                                      <p:to>
                                        <p:strVal val="visible"/>
                                      </p:to>
                                    </p:set>
                                  </p:childTnLst>
                                </p:cTn>
                              </p:par>
                              <p:par>
                                <p:cTn id="17" presetID="1" presetClass="entr" fill="hold" nodeType="withEffect">
                                  <p:stCondLst>
                                    <p:cond delay="0"/>
                                  </p:stCondLst>
                                  <p:childTnLst>
                                    <p:set>
                                      <p:cBhvr>
                                        <p:cTn id="18" dur="1" fill="hold">
                                          <p:stCondLst>
                                            <p:cond delay="0"/>
                                          </p:stCondLst>
                                        </p:cTn>
                                        <p:tgtEl>
                                          <p:spTgt spid="85">
                                            <p:txEl>
                                              <p:pRg st="6" end="6"/>
                                            </p:txEl>
                                          </p:spTgt>
                                        </p:tgtEl>
                                        <p:attrNameLst>
                                          <p:attrName>style.visibility</p:attrName>
                                        </p:attrNameLst>
                                      </p:cBhvr>
                                      <p:to>
                                        <p:strVal val="visible"/>
                                      </p:to>
                                    </p:set>
                                  </p:childTnLst>
                                </p:cTn>
                              </p:par>
                              <p:par>
                                <p:cTn id="19" presetID="1" presetClass="entr" fill="hold" nodeType="withEffect">
                                  <p:stCondLst>
                                    <p:cond delay="0"/>
                                  </p:stCondLst>
                                  <p:childTnLst>
                                    <p:set>
                                      <p:cBhvr>
                                        <p:cTn id="20" dur="1" fill="hold">
                                          <p:stCondLst>
                                            <p:cond delay="0"/>
                                          </p:stCondLst>
                                        </p:cTn>
                                        <p:tgtEl>
                                          <p:spTgt spid="85">
                                            <p:txEl>
                                              <p:pRg st="7" end="7"/>
                                            </p:txEl>
                                          </p:spTgt>
                                        </p:tgtEl>
                                        <p:attrNameLst>
                                          <p:attrName>style.visibility</p:attrName>
                                        </p:attrNameLst>
                                      </p:cBhvr>
                                      <p:to>
                                        <p:strVal val="visible"/>
                                      </p:to>
                                    </p:set>
                                  </p:childTnLst>
                                </p:cTn>
                              </p:par>
                              <p:par>
                                <p:cTn id="21" presetID="1" presetClass="entr" fill="hold" nodeType="with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par>
                                <p:cTn id="23" presetID="1" presetClass="entr" fill="hold" nodeType="withEffect">
                                  <p:stCondLst>
                                    <p:cond delay="0"/>
                                  </p:stCondLst>
                                  <p:childTnLst>
                                    <p:set>
                                      <p:cBhvr>
                                        <p:cTn id="24" dur="1" fill="hold">
                                          <p:stCondLst>
                                            <p:cond delay="0"/>
                                          </p:stCondLst>
                                        </p:cTn>
                                        <p:tgtEl>
                                          <p:spTgt spid="7">
                                            <p:txEl>
                                              <p:pRg st="1" end="1"/>
                                            </p:txEl>
                                          </p:spTgt>
                                        </p:tgtEl>
                                        <p:attrNameLst>
                                          <p:attrName>style.visibility</p:attrName>
                                        </p:attrNameLst>
                                      </p:cBhvr>
                                      <p:to>
                                        <p:strVal val="visible"/>
                                      </p:to>
                                    </p:set>
                                  </p:childTnLst>
                                </p:cTn>
                              </p:par>
                              <p:par>
                                <p:cTn id="25" presetID="1" presetClass="entr" fill="hold" nodeType="with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childTnLst>
                                </p:cTn>
                              </p:par>
                              <p:par>
                                <p:cTn id="27" presetID="1" presetClass="entr" fill="hold" nodeType="withEffect">
                                  <p:stCondLst>
                                    <p:cond delay="0"/>
                                  </p:stCondLst>
                                  <p:childTnLst>
                                    <p:set>
                                      <p:cBhvr>
                                        <p:cTn id="28" dur="1" fill="hold">
                                          <p:stCondLst>
                                            <p:cond delay="0"/>
                                          </p:stCondLst>
                                        </p:cTn>
                                        <p:tgtEl>
                                          <p:spTgt spid="7">
                                            <p:txEl>
                                              <p:pRg st="3" end="3"/>
                                            </p:txEl>
                                          </p:spTgt>
                                        </p:tgtEl>
                                        <p:attrNameLst>
                                          <p:attrName>style.visibility</p:attrName>
                                        </p:attrNameLst>
                                      </p:cBhvr>
                                      <p:to>
                                        <p:strVal val="visible"/>
                                      </p:to>
                                    </p:set>
                                  </p:childTnLst>
                                </p:cTn>
                              </p:par>
                              <p:par>
                                <p:cTn id="29" presetID="1" presetClass="entr" fill="hold" nodeType="with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childTnLst>
                                </p:cTn>
                              </p:par>
                              <p:par>
                                <p:cTn id="31" presetID="1" presetClass="entr" fill="hold" nodeType="withEffect">
                                  <p:stCondLst>
                                    <p:cond delay="0"/>
                                  </p:stCondLst>
                                  <p:childTnLst>
                                    <p:set>
                                      <p:cBhvr>
                                        <p:cTn id="32" dur="1" fill="hold">
                                          <p:stCondLst>
                                            <p:cond delay="0"/>
                                          </p:stCondLst>
                                        </p:cTn>
                                        <p:tgtEl>
                                          <p:spTgt spid="7">
                                            <p:txEl>
                                              <p:pRg st="5" end="5"/>
                                            </p:txEl>
                                          </p:spTgt>
                                        </p:tgtEl>
                                        <p:attrNameLst>
                                          <p:attrName>style.visibility</p:attrName>
                                        </p:attrNameLst>
                                      </p:cBhvr>
                                      <p:to>
                                        <p:strVal val="visible"/>
                                      </p:to>
                                    </p:set>
                                  </p:childTnLst>
                                </p:cTn>
                              </p:par>
                              <p:par>
                                <p:cTn id="33" presetID="1" presetClass="entr" fill="hold" nodeType="withEffect">
                                  <p:stCondLst>
                                    <p:cond delay="0"/>
                                  </p:stCondLst>
                                  <p:childTnLst>
                                    <p:set>
                                      <p:cBhvr>
                                        <p:cTn id="34" dur="1" fill="hold">
                                          <p:stCondLst>
                                            <p:cond delay="0"/>
                                          </p:stCondLst>
                                        </p:cTn>
                                        <p:tgtEl>
                                          <p:spTgt spid="7">
                                            <p:txEl>
                                              <p:pRg st="6" end="6"/>
                                            </p:txEl>
                                          </p:spTgt>
                                        </p:tgtEl>
                                        <p:attrNameLst>
                                          <p:attrName>style.visibility</p:attrName>
                                        </p:attrNameLst>
                                      </p:cBhvr>
                                      <p:to>
                                        <p:strVal val="visible"/>
                                      </p:to>
                                    </p:set>
                                  </p:childTnLst>
                                </p:cTn>
                              </p:par>
                              <p:par>
                                <p:cTn id="35" presetID="1" presetClass="entr" fill="hold" nodeType="withEffect">
                                  <p:stCondLst>
                                    <p:cond delay="0"/>
                                  </p:stCondLst>
                                  <p:childTnLst>
                                    <p:set>
                                      <p:cBhvr>
                                        <p:cTn id="36" dur="1" fill="hold">
                                          <p:stCondLst>
                                            <p:cond delay="0"/>
                                          </p:stCondLst>
                                        </p:cTn>
                                        <p:tgtEl>
                                          <p:spTgt spid="7">
                                            <p:txEl>
                                              <p:pRg st="7" end="7"/>
                                            </p:txEl>
                                          </p:spTgt>
                                        </p:tgtEl>
                                        <p:attrNameLst>
                                          <p:attrName>style.visibility</p:attrName>
                                        </p:attrNameLst>
                                      </p:cBhvr>
                                      <p:to>
                                        <p:strVal val="visible"/>
                                      </p:to>
                                    </p:set>
                                  </p:childTnLst>
                                </p:cTn>
                              </p:par>
                              <p:par>
                                <p:cTn id="37" presetID="1" presetClass="entr" fill="hold" nodeType="withEffect">
                                  <p:stCondLst>
                                    <p:cond delay="0"/>
                                  </p:stCondLst>
                                  <p:childTnLst>
                                    <p:set>
                                      <p:cBhvr>
                                        <p:cTn id="38"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2B9AE0D2-82DF-4A72-B396-93C9B72997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33257" y="1096321"/>
            <a:ext cx="4069583" cy="2713055"/>
          </a:xfrm>
          <a:prstGeom prst="rect">
            <a:avLst/>
          </a:prstGeom>
        </p:spPr>
      </p:pic>
      <p:sp>
        <p:nvSpPr>
          <p:cNvPr id="84" name="PlaceHolder 1"/>
          <p:cNvSpPr>
            <a:spLocks noGrp="1"/>
          </p:cNvSpPr>
          <p:nvPr>
            <p:ph type="title"/>
          </p:nvPr>
        </p:nvSpPr>
        <p:spPr>
          <a:xfrm>
            <a:off x="542925" y="25103"/>
            <a:ext cx="8430253" cy="993960"/>
          </a:xfrm>
          <a:prstGeom prst="rect">
            <a:avLst/>
          </a:prstGeom>
          <a:noFill/>
          <a:ln w="0">
            <a:noFill/>
          </a:ln>
        </p:spPr>
        <p:txBody>
          <a:bodyPr lIns="68400" tIns="34200" rIns="68400" bIns="34200" anchor="ctr">
            <a:noAutofit/>
          </a:bodyPr>
          <a:lstStyle/>
          <a:p>
            <a:pPr algn="l"/>
            <a:r>
              <a:rPr lang="nl-NL" sz="2800" b="0" i="0" u="none" strike="noStrike" baseline="0" dirty="0">
                <a:latin typeface="Verdana" panose="020B0604030504040204" pitchFamily="34" charset="0"/>
                <a:ea typeface="Verdana" panose="020B0604030504040204" pitchFamily="34" charset="0"/>
              </a:rPr>
              <a:t>Windows Recovery Environment (</a:t>
            </a:r>
            <a:r>
              <a:rPr lang="nl-NL" sz="2800" b="0" i="0" u="none" strike="noStrike" baseline="0" dirty="0" err="1">
                <a:latin typeface="Verdana" panose="020B0604030504040204" pitchFamily="34" charset="0"/>
                <a:ea typeface="Verdana" panose="020B0604030504040204" pitchFamily="34" charset="0"/>
              </a:rPr>
              <a:t>WinRE</a:t>
            </a:r>
            <a:r>
              <a:rPr lang="nl-NL" sz="2800" b="0" i="0" u="none" strike="noStrike" baseline="0" dirty="0">
                <a:latin typeface="Verdana" panose="020B0604030504040204" pitchFamily="34" charset="0"/>
                <a:ea typeface="Verdana" panose="020B0604030504040204" pitchFamily="34" charset="0"/>
              </a:rPr>
              <a:t>)</a:t>
            </a:r>
            <a:endParaRPr lang="nl-NL" sz="2800" spc="-1" dirty="0">
              <a:latin typeface="Verdana" panose="020B0604030504040204" pitchFamily="34" charset="0"/>
              <a:ea typeface="Verdana" panose="020B0604030504040204" pitchFamily="34" charset="0"/>
            </a:endParaRPr>
          </a:p>
        </p:txBody>
      </p:sp>
      <p:sp>
        <p:nvSpPr>
          <p:cNvPr id="85" name="PlaceHolder 2"/>
          <p:cNvSpPr>
            <a:spLocks noGrp="1"/>
          </p:cNvSpPr>
          <p:nvPr>
            <p:ph/>
          </p:nvPr>
        </p:nvSpPr>
        <p:spPr>
          <a:xfrm>
            <a:off x="542925" y="856211"/>
            <a:ext cx="5747343" cy="3756208"/>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None/>
              <a:tabLst>
                <a:tab pos="0" algn="l"/>
              </a:tabLst>
            </a:pPr>
            <a:r>
              <a:rPr lang="nl-NL" sz="2000" spc="-1" dirty="0">
                <a:solidFill>
                  <a:schemeClr val="dk1"/>
                </a:solidFill>
                <a:latin typeface="Trebuchet MS"/>
              </a:rPr>
              <a:t>Het blauwe scherm voor</a:t>
            </a:r>
            <a:r>
              <a:rPr lang="nl-NL" sz="2000" b="0" strike="noStrike" spc="-1" dirty="0">
                <a:solidFill>
                  <a:schemeClr val="dk1"/>
                </a:solidFill>
                <a:latin typeface="Trebuchet MS"/>
              </a:rPr>
              <a:t>:</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Herstelpunt gebruiken.</a:t>
            </a:r>
            <a:endParaRPr lang="nl-NL" sz="2000" b="0" strike="noStrike" spc="-1" dirty="0">
              <a:solidFill>
                <a:schemeClr val="dk1"/>
              </a:solidFill>
              <a:latin typeface="Trebuchet MS"/>
            </a:endParaRP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Snel machineherstel.</a:t>
            </a:r>
          </a:p>
          <a:p>
            <a:pPr marL="324000" indent="-336960" defTabSz="685800">
              <a:lnSpc>
                <a:spcPct val="90000"/>
              </a:lnSpc>
              <a:spcBef>
                <a:spcPts val="751"/>
              </a:spcBef>
              <a:buSzPct val="100000"/>
              <a:buBlip>
                <a:blip r:embed="rId4"/>
              </a:buBlip>
              <a:tabLst>
                <a:tab pos="0" algn="l"/>
              </a:tabLst>
            </a:pPr>
            <a:r>
              <a:rPr lang="nl-NL" sz="2000" b="0" strike="noStrike" spc="-1" dirty="0">
                <a:solidFill>
                  <a:schemeClr val="dk1"/>
                </a:solidFill>
                <a:latin typeface="Trebuchet MS"/>
              </a:rPr>
              <a:t>Opstarten in veilige mode.</a:t>
            </a:r>
          </a:p>
          <a:p>
            <a:pPr marL="324000" indent="-336960" defTabSz="685800">
              <a:lnSpc>
                <a:spcPct val="90000"/>
              </a:lnSpc>
              <a:spcBef>
                <a:spcPts val="751"/>
              </a:spcBef>
              <a:buSzPct val="100000"/>
              <a:buBlip>
                <a:blip r:embed="rId4"/>
              </a:buBlip>
              <a:tabLst>
                <a:tab pos="0" algn="l"/>
              </a:tabLst>
            </a:pPr>
            <a:r>
              <a:rPr lang="nl-NL" sz="2000" spc="-1" dirty="0" err="1">
                <a:solidFill>
                  <a:schemeClr val="dk1"/>
                </a:solidFill>
                <a:latin typeface="Trebuchet MS"/>
              </a:rPr>
              <a:t>Opdrachtpromp</a:t>
            </a:r>
            <a:r>
              <a:rPr lang="nl-NL" sz="2000" spc="-1" dirty="0">
                <a:solidFill>
                  <a:schemeClr val="dk1"/>
                </a:solidFill>
                <a:latin typeface="Trebuchet MS"/>
              </a:rPr>
              <a:t> uitvoeren.</a:t>
            </a:r>
          </a:p>
          <a:p>
            <a:pPr marL="324000" indent="-336960" defTabSz="685800">
              <a:lnSpc>
                <a:spcPct val="90000"/>
              </a:lnSpc>
              <a:spcBef>
                <a:spcPts val="751"/>
              </a:spcBef>
              <a:buSzPct val="100000"/>
              <a:buBlip>
                <a:blip r:embed="rId4"/>
              </a:buBlip>
              <a:tabLst>
                <a:tab pos="0" algn="l"/>
              </a:tabLst>
            </a:pPr>
            <a:r>
              <a:rPr lang="nl-NL" sz="2000" b="0" strike="noStrike" spc="-1" dirty="0">
                <a:solidFill>
                  <a:schemeClr val="dk1"/>
                </a:solidFill>
                <a:latin typeface="Trebuchet MS"/>
              </a:rPr>
              <a:t>Windows opnieuw installeren.</a:t>
            </a:r>
          </a:p>
          <a:p>
            <a:pPr marL="324000" indent="-336960" defTabSz="685800">
              <a:lnSpc>
                <a:spcPct val="90000"/>
              </a:lnSpc>
              <a:spcBef>
                <a:spcPts val="751"/>
              </a:spcBef>
              <a:buSzPct val="100000"/>
              <a:buBlip>
                <a:blip r:embed="rId4"/>
              </a:buBlip>
              <a:tabLst>
                <a:tab pos="0" algn="l"/>
              </a:tabLst>
            </a:pPr>
            <a:r>
              <a:rPr lang="nl-NL" sz="2000" spc="-1" dirty="0" err="1">
                <a:solidFill>
                  <a:schemeClr val="dk1"/>
                </a:solidFill>
                <a:latin typeface="Trebuchet MS"/>
              </a:rPr>
              <a:t>Uefi</a:t>
            </a:r>
            <a:r>
              <a:rPr lang="nl-NL" sz="2000" spc="-1" dirty="0">
                <a:solidFill>
                  <a:schemeClr val="dk1"/>
                </a:solidFill>
                <a:latin typeface="Trebuchet MS"/>
              </a:rPr>
              <a:t> en boot volgorde instellen.</a:t>
            </a:r>
          </a:p>
          <a:p>
            <a:pPr marL="324000" indent="-336960" defTabSz="685800">
              <a:lnSpc>
                <a:spcPct val="90000"/>
              </a:lnSpc>
              <a:spcBef>
                <a:spcPts val="751"/>
              </a:spcBef>
              <a:buSzPct val="100000"/>
              <a:buBlip>
                <a:blip r:embed="rId4"/>
              </a:buBlip>
              <a:tabLst>
                <a:tab pos="0" algn="l"/>
              </a:tabLst>
            </a:pPr>
            <a:r>
              <a:rPr lang="nl-NL" sz="2000" b="0" strike="noStrike" spc="-1" dirty="0">
                <a:solidFill>
                  <a:schemeClr val="dk1"/>
                </a:solidFill>
                <a:latin typeface="Trebuchet MS"/>
              </a:rPr>
              <a:t>Terug gaan naar Windows 10.</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Laatste updates ongedaan maken.</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Image of back up van Windows terug zetten.</a:t>
            </a:r>
          </a:p>
          <a:p>
            <a:pPr marL="324000" indent="-336960" defTabSz="685800">
              <a:lnSpc>
                <a:spcPct val="90000"/>
              </a:lnSpc>
              <a:spcBef>
                <a:spcPts val="751"/>
              </a:spcBef>
              <a:buSzPct val="100000"/>
              <a:buBlip>
                <a:blip r:embed="rId4"/>
              </a:buBlip>
              <a:tabLst>
                <a:tab pos="0" algn="l"/>
              </a:tabLst>
            </a:pPr>
            <a:endParaRPr lang="nl-NL" sz="2000" b="0" strike="noStrike" spc="-1" dirty="0">
              <a:solidFill>
                <a:schemeClr val="dk1"/>
              </a:solidFill>
              <a:latin typeface="Trebuchet MS"/>
            </a:endParaRPr>
          </a:p>
          <a:p>
            <a:pPr marL="324000" indent="-336960" defTabSz="685800">
              <a:lnSpc>
                <a:spcPct val="90000"/>
              </a:lnSpc>
              <a:spcBef>
                <a:spcPts val="751"/>
              </a:spcBef>
              <a:buSzPct val="100000"/>
              <a:buBlip>
                <a:blip r:embed="rId4"/>
              </a:buBlip>
              <a:tabLst>
                <a:tab pos="0" algn="l"/>
              </a:tabLst>
            </a:pPr>
            <a:endParaRPr lang="nl-NL" sz="2000" b="0" strike="noStrike" spc="-1" dirty="0">
              <a:solidFill>
                <a:schemeClr val="dk1"/>
              </a:solidFill>
              <a:latin typeface="Trebuchet MS"/>
            </a:endParaRPr>
          </a:p>
        </p:txBody>
      </p:sp>
      <p:sp>
        <p:nvSpPr>
          <p:cNvPr id="2" name="Tekstvak 1">
            <a:extLst>
              <a:ext uri="{FF2B5EF4-FFF2-40B4-BE49-F238E27FC236}">
                <a16:creationId xmlns:a16="http://schemas.microsoft.com/office/drawing/2014/main" id="{BAA247FF-D75A-437C-965E-BA2746741239}"/>
              </a:ext>
            </a:extLst>
          </p:cNvPr>
          <p:cNvSpPr txBox="1"/>
          <p:nvPr/>
        </p:nvSpPr>
        <p:spPr>
          <a:xfrm>
            <a:off x="199995" y="4529084"/>
            <a:ext cx="435387" cy="369332"/>
          </a:xfrm>
          <a:prstGeom prst="rect">
            <a:avLst/>
          </a:prstGeom>
          <a:noFill/>
        </p:spPr>
        <p:txBody>
          <a:bodyPr wrap="square" rtlCol="0">
            <a:spAutoFit/>
          </a:bodyPr>
          <a:lstStyle/>
          <a:p>
            <a:r>
              <a:rPr lang="nl-NL" dirty="0"/>
              <a:t>18</a:t>
            </a:r>
          </a:p>
        </p:txBody>
      </p:sp>
      <p:pic>
        <p:nvPicPr>
          <p:cNvPr id="6" name="Afbeelding 5">
            <a:extLst>
              <a:ext uri="{FF2B5EF4-FFF2-40B4-BE49-F238E27FC236}">
                <a16:creationId xmlns:a16="http://schemas.microsoft.com/office/drawing/2014/main" id="{F9D18C97-1CD3-4C54-9EAE-4CFE789635B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2925" y="4713750"/>
            <a:ext cx="1871663" cy="335769"/>
          </a:xfrm>
          <a:prstGeom prst="rect">
            <a:avLst/>
          </a:prstGeom>
        </p:spPr>
      </p:pic>
    </p:spTree>
    <p:extLst>
      <p:ext uri="{BB962C8B-B14F-4D97-AF65-F5344CB8AC3E}">
        <p14:creationId xmlns:p14="http://schemas.microsoft.com/office/powerpoint/2010/main" val="398130163"/>
      </p:ext>
    </p:extLst>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 presetClass="entr" fill="hold" nodeType="withEffect">
                                  <p:stCondLst>
                                    <p:cond delay="0"/>
                                  </p:stCondLst>
                                  <p:childTnLst>
                                    <p:set>
                                      <p:cBhvr>
                                        <p:cTn id="6" dur="1" fill="hold">
                                          <p:stCondLst>
                                            <p:cond delay="0"/>
                                          </p:stCondLst>
                                        </p:cTn>
                                        <p:tgtEl>
                                          <p:spTgt spid="85">
                                            <p:txEl>
                                              <p:pRg st="0" end="0"/>
                                            </p:txEl>
                                          </p:spTgt>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85">
                                            <p:txEl>
                                              <p:pRg st="1" end="1"/>
                                            </p:txEl>
                                          </p:spTgt>
                                        </p:tgtEl>
                                        <p:attrNameLst>
                                          <p:attrName>style.visibility</p:attrName>
                                        </p:attrNameLst>
                                      </p:cBhvr>
                                      <p:to>
                                        <p:strVal val="visible"/>
                                      </p:to>
                                    </p:set>
                                  </p:childTnLst>
                                </p:cTn>
                              </p:par>
                              <p:par>
                                <p:cTn id="9" presetID="1" presetClass="entr" fill="hold" nodeType="withEffect">
                                  <p:stCondLst>
                                    <p:cond delay="0"/>
                                  </p:stCondLst>
                                  <p:childTnLst>
                                    <p:set>
                                      <p:cBhvr>
                                        <p:cTn id="10" dur="1" fill="hold">
                                          <p:stCondLst>
                                            <p:cond delay="0"/>
                                          </p:stCondLst>
                                        </p:cTn>
                                        <p:tgtEl>
                                          <p:spTgt spid="85">
                                            <p:txEl>
                                              <p:pRg st="2" end="2"/>
                                            </p:txEl>
                                          </p:spTgt>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85">
                                            <p:txEl>
                                              <p:pRg st="3" end="3"/>
                                            </p:txEl>
                                          </p:spTgt>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85">
                                            <p:txEl>
                                              <p:pRg st="4" end="4"/>
                                            </p:txEl>
                                          </p:spTgt>
                                        </p:tgtEl>
                                        <p:attrNameLst>
                                          <p:attrName>style.visibility</p:attrName>
                                        </p:attrNameLst>
                                      </p:cBhvr>
                                      <p:to>
                                        <p:strVal val="visible"/>
                                      </p:to>
                                    </p:set>
                                  </p:childTnLst>
                                </p:cTn>
                              </p:par>
                              <p:par>
                                <p:cTn id="15" presetID="1" presetClass="entr" fill="hold" nodeType="withEffect">
                                  <p:stCondLst>
                                    <p:cond delay="0"/>
                                  </p:stCondLst>
                                  <p:childTnLst>
                                    <p:set>
                                      <p:cBhvr>
                                        <p:cTn id="16" dur="1" fill="hold">
                                          <p:stCondLst>
                                            <p:cond delay="0"/>
                                          </p:stCondLst>
                                        </p:cTn>
                                        <p:tgtEl>
                                          <p:spTgt spid="85">
                                            <p:txEl>
                                              <p:pRg st="5" end="5"/>
                                            </p:txEl>
                                          </p:spTgt>
                                        </p:tgtEl>
                                        <p:attrNameLst>
                                          <p:attrName>style.visibility</p:attrName>
                                        </p:attrNameLst>
                                      </p:cBhvr>
                                      <p:to>
                                        <p:strVal val="visible"/>
                                      </p:to>
                                    </p:set>
                                  </p:childTnLst>
                                </p:cTn>
                              </p:par>
                              <p:par>
                                <p:cTn id="17" presetID="1" presetClass="entr" fill="hold" nodeType="withEffect">
                                  <p:stCondLst>
                                    <p:cond delay="0"/>
                                  </p:stCondLst>
                                  <p:childTnLst>
                                    <p:set>
                                      <p:cBhvr>
                                        <p:cTn id="18" dur="1" fill="hold">
                                          <p:stCondLst>
                                            <p:cond delay="0"/>
                                          </p:stCondLst>
                                        </p:cTn>
                                        <p:tgtEl>
                                          <p:spTgt spid="85">
                                            <p:txEl>
                                              <p:pRg st="6" end="6"/>
                                            </p:txEl>
                                          </p:spTgt>
                                        </p:tgtEl>
                                        <p:attrNameLst>
                                          <p:attrName>style.visibility</p:attrName>
                                        </p:attrNameLst>
                                      </p:cBhvr>
                                      <p:to>
                                        <p:strVal val="visible"/>
                                      </p:to>
                                    </p:set>
                                  </p:childTnLst>
                                </p:cTn>
                              </p:par>
                              <p:par>
                                <p:cTn id="19" presetID="1" presetClass="entr" fill="hold" nodeType="withEffect">
                                  <p:stCondLst>
                                    <p:cond delay="0"/>
                                  </p:stCondLst>
                                  <p:childTnLst>
                                    <p:set>
                                      <p:cBhvr>
                                        <p:cTn id="20" dur="1" fill="hold">
                                          <p:stCondLst>
                                            <p:cond delay="0"/>
                                          </p:stCondLst>
                                        </p:cTn>
                                        <p:tgtEl>
                                          <p:spTgt spid="85">
                                            <p:txEl>
                                              <p:pRg st="7" end="7"/>
                                            </p:txEl>
                                          </p:spTgt>
                                        </p:tgtEl>
                                        <p:attrNameLst>
                                          <p:attrName>style.visibility</p:attrName>
                                        </p:attrNameLst>
                                      </p:cBhvr>
                                      <p:to>
                                        <p:strVal val="visible"/>
                                      </p:to>
                                    </p:set>
                                  </p:childTnLst>
                                </p:cTn>
                              </p:par>
                              <p:par>
                                <p:cTn id="21" presetID="1" presetClass="entr" fill="hold" nodeType="withEffect">
                                  <p:stCondLst>
                                    <p:cond delay="0"/>
                                  </p:stCondLst>
                                  <p:childTnLst>
                                    <p:set>
                                      <p:cBhvr>
                                        <p:cTn id="22" dur="1" fill="hold">
                                          <p:stCondLst>
                                            <p:cond delay="0"/>
                                          </p:stCondLst>
                                        </p:cTn>
                                        <p:tgtEl>
                                          <p:spTgt spid="85">
                                            <p:txEl>
                                              <p:pRg st="8" end="8"/>
                                            </p:txEl>
                                          </p:spTgt>
                                        </p:tgtEl>
                                        <p:attrNameLst>
                                          <p:attrName>style.visibility</p:attrName>
                                        </p:attrNameLst>
                                      </p:cBhvr>
                                      <p:to>
                                        <p:strVal val="visible"/>
                                      </p:to>
                                    </p:set>
                                  </p:childTnLst>
                                </p:cTn>
                              </p:par>
                              <p:par>
                                <p:cTn id="23" presetID="1" presetClass="entr" fill="hold" nodeType="withEffect">
                                  <p:stCondLst>
                                    <p:cond delay="0"/>
                                  </p:stCondLst>
                                  <p:childTnLst>
                                    <p:set>
                                      <p:cBhvr>
                                        <p:cTn id="24" dur="1" fill="hold">
                                          <p:stCondLst>
                                            <p:cond delay="0"/>
                                          </p:stCondLst>
                                        </p:cTn>
                                        <p:tgtEl>
                                          <p:spTgt spid="8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PlaceHolder 1"/>
          <p:cNvSpPr>
            <a:spLocks noGrp="1"/>
          </p:cNvSpPr>
          <p:nvPr>
            <p:ph type="title"/>
          </p:nvPr>
        </p:nvSpPr>
        <p:spPr>
          <a:xfrm>
            <a:off x="612186" y="0"/>
            <a:ext cx="3604803" cy="993960"/>
          </a:xfrm>
          <a:prstGeom prst="rect">
            <a:avLst/>
          </a:prstGeom>
          <a:noFill/>
          <a:ln w="0">
            <a:noFill/>
          </a:ln>
        </p:spPr>
        <p:txBody>
          <a:bodyPr lIns="68400" tIns="34200" rIns="68400" bIns="34200" anchor="ctr">
            <a:noAutofit/>
          </a:bodyPr>
          <a:lstStyle/>
          <a:p>
            <a:pPr defTabSz="685800">
              <a:lnSpc>
                <a:spcPct val="90000"/>
              </a:lnSpc>
              <a:spcBef>
                <a:spcPts val="751"/>
              </a:spcBef>
              <a:buSzPct val="100017"/>
            </a:pPr>
            <a:r>
              <a:rPr lang="nl-NL" sz="3600" b="0" strike="noStrike" spc="-1" dirty="0">
                <a:latin typeface="Trebuchet MS"/>
              </a:rPr>
              <a:t>Herstel punt</a:t>
            </a:r>
          </a:p>
        </p:txBody>
      </p:sp>
      <p:sp>
        <p:nvSpPr>
          <p:cNvPr id="85" name="PlaceHolder 2"/>
          <p:cNvSpPr>
            <a:spLocks noGrp="1"/>
          </p:cNvSpPr>
          <p:nvPr>
            <p:ph/>
          </p:nvPr>
        </p:nvSpPr>
        <p:spPr>
          <a:xfrm>
            <a:off x="612186" y="993960"/>
            <a:ext cx="4425616" cy="2648226"/>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None/>
              <a:tabLst>
                <a:tab pos="0" algn="l"/>
              </a:tabLst>
            </a:pPr>
            <a:r>
              <a:rPr lang="nl-NL" sz="2000" spc="-1" dirty="0">
                <a:solidFill>
                  <a:schemeClr val="dk1"/>
                </a:solidFill>
                <a:latin typeface="Trebuchet MS"/>
              </a:rPr>
              <a:t>Stappen in Systeemtools</a:t>
            </a:r>
            <a:r>
              <a:rPr lang="nl-NL" sz="2000" b="0" strike="noStrike" spc="-1" dirty="0">
                <a:solidFill>
                  <a:schemeClr val="dk1"/>
                </a:solidFill>
                <a:latin typeface="Trebuchet MS"/>
              </a:rPr>
              <a:t>:</a:t>
            </a:r>
          </a:p>
          <a:p>
            <a:pPr marL="324000" indent="-336960" defTabSz="685800">
              <a:lnSpc>
                <a:spcPct val="90000"/>
              </a:lnSpc>
              <a:spcBef>
                <a:spcPts val="751"/>
              </a:spcBef>
              <a:buSzPct val="100000"/>
              <a:buBlip>
                <a:blip r:embed="rId3"/>
              </a:buBlip>
              <a:tabLst>
                <a:tab pos="0" algn="l"/>
              </a:tabLst>
            </a:pPr>
            <a:r>
              <a:rPr lang="nl-NL" sz="2000" spc="-1" dirty="0">
                <a:solidFill>
                  <a:schemeClr val="dk1"/>
                </a:solidFill>
                <a:latin typeface="Trebuchet MS"/>
              </a:rPr>
              <a:t>Kan voor Windows als </a:t>
            </a:r>
            <a:r>
              <a:rPr lang="nl-NL" sz="2000" spc="-1" dirty="0" err="1">
                <a:solidFill>
                  <a:schemeClr val="dk1"/>
                </a:solidFill>
                <a:latin typeface="Trebuchet MS"/>
              </a:rPr>
              <a:t>WinRE</a:t>
            </a:r>
            <a:r>
              <a:rPr lang="nl-NL" sz="2000" spc="-1" dirty="0">
                <a:solidFill>
                  <a:schemeClr val="dk1"/>
                </a:solidFill>
                <a:latin typeface="Trebuchet MS"/>
              </a:rPr>
              <a:t>.</a:t>
            </a:r>
            <a:endParaRPr lang="nl-NL" sz="2000" b="0" strike="noStrike" spc="-1" dirty="0">
              <a:solidFill>
                <a:schemeClr val="dk1"/>
              </a:solidFill>
              <a:latin typeface="Trebuchet MS"/>
            </a:endParaRPr>
          </a:p>
          <a:p>
            <a:pPr marL="324000" indent="-336960" defTabSz="685800">
              <a:lnSpc>
                <a:spcPct val="90000"/>
              </a:lnSpc>
              <a:spcBef>
                <a:spcPts val="751"/>
              </a:spcBef>
              <a:buSzPct val="100000"/>
              <a:buBlip>
                <a:blip r:embed="rId3"/>
              </a:buBlip>
              <a:tabLst>
                <a:tab pos="0" algn="l"/>
              </a:tabLst>
            </a:pPr>
            <a:r>
              <a:rPr lang="nl-NL" sz="2000" spc="-1" dirty="0">
                <a:solidFill>
                  <a:schemeClr val="dk1"/>
                </a:solidFill>
                <a:latin typeface="Trebuchet MS"/>
              </a:rPr>
              <a:t>Systeemherstel inschakelen.</a:t>
            </a:r>
          </a:p>
          <a:p>
            <a:pPr marL="324000" indent="-336960" defTabSz="685800">
              <a:lnSpc>
                <a:spcPct val="90000"/>
              </a:lnSpc>
              <a:spcBef>
                <a:spcPts val="751"/>
              </a:spcBef>
              <a:buSzPct val="100000"/>
              <a:buBlip>
                <a:blip r:embed="rId3"/>
              </a:buBlip>
              <a:tabLst>
                <a:tab pos="0" algn="l"/>
              </a:tabLst>
            </a:pPr>
            <a:r>
              <a:rPr lang="nl-NL" sz="2000" spc="-1" dirty="0">
                <a:solidFill>
                  <a:schemeClr val="dk1"/>
                </a:solidFill>
                <a:latin typeface="Trebuchet MS"/>
              </a:rPr>
              <a:t>Open Windows instellingen</a:t>
            </a:r>
            <a:r>
              <a:rPr lang="nl-NL" sz="2000" b="0" strike="noStrike" spc="-1" dirty="0">
                <a:solidFill>
                  <a:schemeClr val="dk1"/>
                </a:solidFill>
                <a:latin typeface="Trebuchet MS"/>
              </a:rPr>
              <a:t>.</a:t>
            </a:r>
          </a:p>
          <a:p>
            <a:pPr marL="324000" indent="-336960" defTabSz="685800">
              <a:lnSpc>
                <a:spcPct val="90000"/>
              </a:lnSpc>
              <a:spcBef>
                <a:spcPts val="751"/>
              </a:spcBef>
              <a:buSzPct val="100000"/>
              <a:buBlip>
                <a:blip r:embed="rId3"/>
              </a:buBlip>
              <a:tabLst>
                <a:tab pos="0" algn="l"/>
              </a:tabLst>
            </a:pPr>
            <a:r>
              <a:rPr lang="nl-NL" sz="2000" spc="-1" dirty="0">
                <a:solidFill>
                  <a:schemeClr val="dk1"/>
                </a:solidFill>
                <a:latin typeface="Trebuchet MS"/>
              </a:rPr>
              <a:t>Type “herstelpunt maken”</a:t>
            </a:r>
          </a:p>
          <a:p>
            <a:pPr marL="324000" indent="-336960" defTabSz="685800">
              <a:lnSpc>
                <a:spcPct val="90000"/>
              </a:lnSpc>
              <a:spcBef>
                <a:spcPts val="751"/>
              </a:spcBef>
              <a:buSzPct val="100000"/>
              <a:buBlip>
                <a:blip r:embed="rId3"/>
              </a:buBlip>
              <a:tabLst>
                <a:tab pos="0" algn="l"/>
              </a:tabLst>
            </a:pPr>
            <a:r>
              <a:rPr lang="nl-NL" sz="2000" b="0" strike="noStrike" spc="-1" dirty="0">
                <a:solidFill>
                  <a:schemeClr val="dk1"/>
                </a:solidFill>
                <a:latin typeface="Trebuchet MS"/>
              </a:rPr>
              <a:t>Configureren</a:t>
            </a:r>
          </a:p>
          <a:p>
            <a:pPr marL="324000" indent="-336960" defTabSz="685800">
              <a:lnSpc>
                <a:spcPct val="90000"/>
              </a:lnSpc>
              <a:spcBef>
                <a:spcPts val="751"/>
              </a:spcBef>
              <a:buSzPct val="100000"/>
              <a:buBlip>
                <a:blip r:embed="rId3"/>
              </a:buBlip>
              <a:tabLst>
                <a:tab pos="0" algn="l"/>
              </a:tabLst>
            </a:pPr>
            <a:r>
              <a:rPr lang="nl-NL" sz="2000" spc="-1" dirty="0">
                <a:solidFill>
                  <a:schemeClr val="dk1"/>
                </a:solidFill>
                <a:latin typeface="Trebuchet MS"/>
              </a:rPr>
              <a:t>Systeembeveiliging inschakelen</a:t>
            </a:r>
          </a:p>
          <a:p>
            <a:pPr marL="324000" indent="-336960" defTabSz="685800">
              <a:lnSpc>
                <a:spcPct val="90000"/>
              </a:lnSpc>
              <a:spcBef>
                <a:spcPts val="751"/>
              </a:spcBef>
              <a:buSzPct val="100000"/>
              <a:buBlip>
                <a:blip r:embed="rId3"/>
              </a:buBlip>
              <a:tabLst>
                <a:tab pos="0" algn="l"/>
              </a:tabLst>
            </a:pPr>
            <a:r>
              <a:rPr lang="nl-NL" sz="2000" spc="-1" dirty="0">
                <a:solidFill>
                  <a:schemeClr val="dk1"/>
                </a:solidFill>
                <a:latin typeface="Trebuchet MS"/>
              </a:rPr>
              <a:t>Klik op maken</a:t>
            </a:r>
          </a:p>
          <a:p>
            <a:pPr marL="324000" indent="-336960" defTabSz="685800">
              <a:spcBef>
                <a:spcPts val="751"/>
              </a:spcBef>
              <a:buSzPct val="100000"/>
              <a:buBlip>
                <a:blip r:embed="rId3"/>
              </a:buBlip>
              <a:tabLst>
                <a:tab pos="0" algn="l"/>
              </a:tabLst>
            </a:pPr>
            <a:r>
              <a:rPr lang="nl-NL" sz="2000" spc="-1" dirty="0">
                <a:solidFill>
                  <a:schemeClr val="dk1"/>
                </a:solidFill>
                <a:latin typeface="Trebuchet MS"/>
              </a:rPr>
              <a:t>Geef herstelpunt een naam</a:t>
            </a:r>
          </a:p>
          <a:p>
            <a:pPr marL="324000" indent="-336960" defTabSz="685800">
              <a:lnSpc>
                <a:spcPct val="90000"/>
              </a:lnSpc>
              <a:spcBef>
                <a:spcPts val="751"/>
              </a:spcBef>
              <a:buSzPct val="100000"/>
              <a:buBlip>
                <a:blip r:embed="rId3"/>
              </a:buBlip>
              <a:tabLst>
                <a:tab pos="0" algn="l"/>
              </a:tabLst>
            </a:pPr>
            <a:r>
              <a:rPr lang="nl-NL" sz="2000" b="0" strike="noStrike" spc="-1" dirty="0">
                <a:solidFill>
                  <a:schemeClr val="dk1"/>
                </a:solidFill>
                <a:latin typeface="Trebuchet MS"/>
              </a:rPr>
              <a:t>Klik op maken.</a:t>
            </a:r>
          </a:p>
        </p:txBody>
      </p:sp>
      <p:sp>
        <p:nvSpPr>
          <p:cNvPr id="2" name="Tekstvak 1">
            <a:extLst>
              <a:ext uri="{FF2B5EF4-FFF2-40B4-BE49-F238E27FC236}">
                <a16:creationId xmlns:a16="http://schemas.microsoft.com/office/drawing/2014/main" id="{BAA247FF-D75A-437C-965E-BA2746741239}"/>
              </a:ext>
            </a:extLst>
          </p:cNvPr>
          <p:cNvSpPr txBox="1"/>
          <p:nvPr/>
        </p:nvSpPr>
        <p:spPr>
          <a:xfrm>
            <a:off x="199995" y="4529084"/>
            <a:ext cx="435387" cy="369332"/>
          </a:xfrm>
          <a:prstGeom prst="rect">
            <a:avLst/>
          </a:prstGeom>
          <a:noFill/>
        </p:spPr>
        <p:txBody>
          <a:bodyPr wrap="square" rtlCol="0">
            <a:spAutoFit/>
          </a:bodyPr>
          <a:lstStyle/>
          <a:p>
            <a:r>
              <a:rPr lang="nl-NL" dirty="0"/>
              <a:t>19</a:t>
            </a:r>
          </a:p>
        </p:txBody>
      </p:sp>
      <p:pic>
        <p:nvPicPr>
          <p:cNvPr id="6" name="Afbeelding 5">
            <a:extLst>
              <a:ext uri="{FF2B5EF4-FFF2-40B4-BE49-F238E27FC236}">
                <a16:creationId xmlns:a16="http://schemas.microsoft.com/office/drawing/2014/main" id="{F9D18C97-1CD3-4C54-9EAE-4CFE789635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925" y="4713750"/>
            <a:ext cx="1871663" cy="335769"/>
          </a:xfrm>
          <a:prstGeom prst="rect">
            <a:avLst/>
          </a:prstGeom>
        </p:spPr>
      </p:pic>
      <p:pic>
        <p:nvPicPr>
          <p:cNvPr id="4" name="Afbeelding 3">
            <a:extLst>
              <a:ext uri="{FF2B5EF4-FFF2-40B4-BE49-F238E27FC236}">
                <a16:creationId xmlns:a16="http://schemas.microsoft.com/office/drawing/2014/main" id="{86040D5A-7384-4AF8-9559-B5CE640AB9E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26787" y="203340"/>
            <a:ext cx="3974628" cy="2649752"/>
          </a:xfrm>
          <a:prstGeom prst="rect">
            <a:avLst/>
          </a:prstGeom>
        </p:spPr>
      </p:pic>
      <p:pic>
        <p:nvPicPr>
          <p:cNvPr id="7" name="Afbeelding 6">
            <a:extLst>
              <a:ext uri="{FF2B5EF4-FFF2-40B4-BE49-F238E27FC236}">
                <a16:creationId xmlns:a16="http://schemas.microsoft.com/office/drawing/2014/main" id="{1C7CB2BD-E72A-4D27-939C-16758C9F3E5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20317" y="2946061"/>
            <a:ext cx="1771402" cy="2089565"/>
          </a:xfrm>
          <a:prstGeom prst="rect">
            <a:avLst/>
          </a:prstGeom>
        </p:spPr>
      </p:pic>
    </p:spTree>
    <p:extLst>
      <p:ext uri="{BB962C8B-B14F-4D97-AF65-F5344CB8AC3E}">
        <p14:creationId xmlns:p14="http://schemas.microsoft.com/office/powerpoint/2010/main" val="2341066670"/>
      </p:ext>
    </p:extLst>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 presetClass="entr" fill="hold" nodeType="withEffect">
                                  <p:stCondLst>
                                    <p:cond delay="0"/>
                                  </p:stCondLst>
                                  <p:childTnLst>
                                    <p:set>
                                      <p:cBhvr>
                                        <p:cTn id="6" dur="1" fill="hold">
                                          <p:stCondLst>
                                            <p:cond delay="0"/>
                                          </p:stCondLst>
                                        </p:cTn>
                                        <p:tgtEl>
                                          <p:spTgt spid="85">
                                            <p:txEl>
                                              <p:pRg st="0" end="0"/>
                                            </p:txEl>
                                          </p:spTgt>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85">
                                            <p:txEl>
                                              <p:pRg st="1" end="1"/>
                                            </p:txEl>
                                          </p:spTgt>
                                        </p:tgtEl>
                                        <p:attrNameLst>
                                          <p:attrName>style.visibility</p:attrName>
                                        </p:attrNameLst>
                                      </p:cBhvr>
                                      <p:to>
                                        <p:strVal val="visible"/>
                                      </p:to>
                                    </p:set>
                                  </p:childTnLst>
                                </p:cTn>
                              </p:par>
                              <p:par>
                                <p:cTn id="9" presetID="1" presetClass="entr" fill="hold" nodeType="withEffect">
                                  <p:stCondLst>
                                    <p:cond delay="0"/>
                                  </p:stCondLst>
                                  <p:childTnLst>
                                    <p:set>
                                      <p:cBhvr>
                                        <p:cTn id="10" dur="1" fill="hold">
                                          <p:stCondLst>
                                            <p:cond delay="0"/>
                                          </p:stCondLst>
                                        </p:cTn>
                                        <p:tgtEl>
                                          <p:spTgt spid="85">
                                            <p:txEl>
                                              <p:pRg st="2" end="2"/>
                                            </p:txEl>
                                          </p:spTgt>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85">
                                            <p:txEl>
                                              <p:pRg st="3" end="3"/>
                                            </p:txEl>
                                          </p:spTgt>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85">
                                            <p:txEl>
                                              <p:pRg st="4" end="4"/>
                                            </p:txEl>
                                          </p:spTgt>
                                        </p:tgtEl>
                                        <p:attrNameLst>
                                          <p:attrName>style.visibility</p:attrName>
                                        </p:attrNameLst>
                                      </p:cBhvr>
                                      <p:to>
                                        <p:strVal val="visible"/>
                                      </p:to>
                                    </p:set>
                                  </p:childTnLst>
                                </p:cTn>
                              </p:par>
                              <p:par>
                                <p:cTn id="15" presetID="1" presetClass="entr" fill="hold" nodeType="withEffect">
                                  <p:stCondLst>
                                    <p:cond delay="0"/>
                                  </p:stCondLst>
                                  <p:childTnLst>
                                    <p:set>
                                      <p:cBhvr>
                                        <p:cTn id="16" dur="1" fill="hold">
                                          <p:stCondLst>
                                            <p:cond delay="0"/>
                                          </p:stCondLst>
                                        </p:cTn>
                                        <p:tgtEl>
                                          <p:spTgt spid="85">
                                            <p:txEl>
                                              <p:pRg st="5" end="5"/>
                                            </p:txEl>
                                          </p:spTgt>
                                        </p:tgtEl>
                                        <p:attrNameLst>
                                          <p:attrName>style.visibility</p:attrName>
                                        </p:attrNameLst>
                                      </p:cBhvr>
                                      <p:to>
                                        <p:strVal val="visible"/>
                                      </p:to>
                                    </p:set>
                                  </p:childTnLst>
                                </p:cTn>
                              </p:par>
                              <p:par>
                                <p:cTn id="17" presetID="1" presetClass="entr" fill="hold" nodeType="withEffect">
                                  <p:stCondLst>
                                    <p:cond delay="0"/>
                                  </p:stCondLst>
                                  <p:childTnLst>
                                    <p:set>
                                      <p:cBhvr>
                                        <p:cTn id="18" dur="1" fill="hold">
                                          <p:stCondLst>
                                            <p:cond delay="0"/>
                                          </p:stCondLst>
                                        </p:cTn>
                                        <p:tgtEl>
                                          <p:spTgt spid="85">
                                            <p:txEl>
                                              <p:pRg st="6" end="6"/>
                                            </p:txEl>
                                          </p:spTgt>
                                        </p:tgtEl>
                                        <p:attrNameLst>
                                          <p:attrName>style.visibility</p:attrName>
                                        </p:attrNameLst>
                                      </p:cBhvr>
                                      <p:to>
                                        <p:strVal val="visible"/>
                                      </p:to>
                                    </p:set>
                                  </p:childTnLst>
                                </p:cTn>
                              </p:par>
                              <p:par>
                                <p:cTn id="19" presetID="1" presetClass="entr" fill="hold" nodeType="withEffect">
                                  <p:stCondLst>
                                    <p:cond delay="0"/>
                                  </p:stCondLst>
                                  <p:childTnLst>
                                    <p:set>
                                      <p:cBhvr>
                                        <p:cTn id="20" dur="1" fill="hold">
                                          <p:stCondLst>
                                            <p:cond delay="0"/>
                                          </p:stCondLst>
                                        </p:cTn>
                                        <p:tgtEl>
                                          <p:spTgt spid="85">
                                            <p:txEl>
                                              <p:pRg st="7" end="7"/>
                                            </p:txEl>
                                          </p:spTgt>
                                        </p:tgtEl>
                                        <p:attrNameLst>
                                          <p:attrName>style.visibility</p:attrName>
                                        </p:attrNameLst>
                                      </p:cBhvr>
                                      <p:to>
                                        <p:strVal val="visible"/>
                                      </p:to>
                                    </p:set>
                                  </p:childTnLst>
                                </p:cTn>
                              </p:par>
                              <p:par>
                                <p:cTn id="21" presetID="1" presetClass="entr" fill="hold" nodeType="withEffect">
                                  <p:stCondLst>
                                    <p:cond delay="0"/>
                                  </p:stCondLst>
                                  <p:childTnLst>
                                    <p:set>
                                      <p:cBhvr>
                                        <p:cTn id="22" dur="1" fill="hold">
                                          <p:stCondLst>
                                            <p:cond delay="0"/>
                                          </p:stCondLst>
                                        </p:cTn>
                                        <p:tgtEl>
                                          <p:spTgt spid="85">
                                            <p:txEl>
                                              <p:pRg st="8" end="8"/>
                                            </p:txEl>
                                          </p:spTgt>
                                        </p:tgtEl>
                                        <p:attrNameLst>
                                          <p:attrName>style.visibility</p:attrName>
                                        </p:attrNameLst>
                                      </p:cBhvr>
                                      <p:to>
                                        <p:strVal val="visible"/>
                                      </p:to>
                                    </p:set>
                                  </p:childTnLst>
                                </p:cTn>
                              </p:par>
                              <p:par>
                                <p:cTn id="23" presetID="1" presetClass="entr" fill="hold" nodeType="withEffect">
                                  <p:stCondLst>
                                    <p:cond delay="0"/>
                                  </p:stCondLst>
                                  <p:childTnLst>
                                    <p:set>
                                      <p:cBhvr>
                                        <p:cTn id="24" dur="1" fill="hold">
                                          <p:stCondLst>
                                            <p:cond delay="0"/>
                                          </p:stCondLst>
                                        </p:cTn>
                                        <p:tgtEl>
                                          <p:spTgt spid="8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4F4E6AFE-41A3-4655-80A1-3A1E20B74C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3999" cy="5143500"/>
          </a:xfrm>
          <a:prstGeom prst="rect">
            <a:avLst/>
          </a:prstGeom>
        </p:spPr>
      </p:pic>
      <p:sp>
        <p:nvSpPr>
          <p:cNvPr id="81" name="PlaceHolder 1"/>
          <p:cNvSpPr>
            <a:spLocks noGrp="1"/>
          </p:cNvSpPr>
          <p:nvPr>
            <p:ph type="title"/>
          </p:nvPr>
        </p:nvSpPr>
        <p:spPr>
          <a:xfrm>
            <a:off x="800914" y="-165934"/>
            <a:ext cx="7055419" cy="993960"/>
          </a:xfrm>
          <a:prstGeom prst="rect">
            <a:avLst/>
          </a:prstGeom>
          <a:noFill/>
          <a:ln w="0">
            <a:noFill/>
          </a:ln>
        </p:spPr>
        <p:txBody>
          <a:bodyPr lIns="68400" tIns="34200" rIns="68400" bIns="34200" anchor="ctr">
            <a:noAutofit/>
          </a:bodyPr>
          <a:lstStyle/>
          <a:p>
            <a:pPr indent="0" defTabSz="685800">
              <a:lnSpc>
                <a:spcPct val="90000"/>
              </a:lnSpc>
              <a:buNone/>
            </a:pPr>
            <a:r>
              <a:rPr lang="nl-NL" sz="3300" b="0" strike="noStrike" spc="-1" dirty="0">
                <a:solidFill>
                  <a:schemeClr val="bg1"/>
                </a:solidFill>
                <a:latin typeface="Trebuchet MS"/>
              </a:rPr>
              <a:t>Problemen kunnen ontstaan bij: </a:t>
            </a:r>
            <a:endParaRPr lang="nl-NL" sz="3300" b="0" strike="noStrike" spc="-1" dirty="0">
              <a:solidFill>
                <a:schemeClr val="bg1"/>
              </a:solidFill>
              <a:latin typeface="Calibri"/>
            </a:endParaRPr>
          </a:p>
        </p:txBody>
      </p:sp>
      <p:sp>
        <p:nvSpPr>
          <p:cNvPr id="82" name="PlaceHolder 2"/>
          <p:cNvSpPr>
            <a:spLocks noGrp="1"/>
          </p:cNvSpPr>
          <p:nvPr>
            <p:ph/>
          </p:nvPr>
        </p:nvSpPr>
        <p:spPr>
          <a:xfrm>
            <a:off x="710622" y="606771"/>
            <a:ext cx="4591304" cy="3833937"/>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SzPct val="100017"/>
              <a:buBlip>
                <a:blip r:embed="rId4"/>
              </a:buBlip>
            </a:pPr>
            <a:r>
              <a:rPr lang="nl-NL" sz="2400" spc="-1" dirty="0">
                <a:solidFill>
                  <a:schemeClr val="bg1"/>
                </a:solidFill>
                <a:latin typeface="Trebuchet MS"/>
              </a:rPr>
              <a:t>Bekabeling en netspanning</a:t>
            </a:r>
            <a:endParaRPr lang="nl-NL" sz="2400" b="0" strike="noStrike" spc="-1" dirty="0">
              <a:solidFill>
                <a:schemeClr val="bg1"/>
              </a:solidFill>
              <a:latin typeface="Trebuchet MS"/>
            </a:endParaRPr>
          </a:p>
          <a:p>
            <a:pPr marL="324000" indent="-336960" defTabSz="685800">
              <a:lnSpc>
                <a:spcPct val="90000"/>
              </a:lnSpc>
              <a:spcBef>
                <a:spcPts val="751"/>
              </a:spcBef>
              <a:buSzPct val="100017"/>
              <a:buBlip>
                <a:blip r:embed="rId4"/>
              </a:buBlip>
            </a:pPr>
            <a:r>
              <a:rPr lang="nl-NL" sz="2400" b="0" strike="noStrike" spc="-1" dirty="0">
                <a:solidFill>
                  <a:schemeClr val="bg1"/>
                </a:solidFill>
                <a:latin typeface="Trebuchet MS"/>
              </a:rPr>
              <a:t>Traag opstarten en </a:t>
            </a:r>
            <a:r>
              <a:rPr lang="nl-NL" sz="2400" b="0" strike="noStrike" spc="-1" dirty="0" err="1">
                <a:solidFill>
                  <a:schemeClr val="bg1"/>
                </a:solidFill>
                <a:latin typeface="Trebuchet MS"/>
              </a:rPr>
              <a:t>vastlopers</a:t>
            </a:r>
            <a:endParaRPr lang="nl-NL" sz="2400" b="0" strike="noStrike" spc="-1" dirty="0">
              <a:solidFill>
                <a:schemeClr val="bg1"/>
              </a:solidFill>
              <a:latin typeface="Trebuchet MS"/>
            </a:endParaRPr>
          </a:p>
          <a:p>
            <a:pPr marL="324000" indent="-336960" defTabSz="685800">
              <a:spcBef>
                <a:spcPts val="751"/>
              </a:spcBef>
              <a:buSzPct val="100017"/>
              <a:buBlip>
                <a:blip r:embed="rId4"/>
              </a:buBlip>
            </a:pPr>
            <a:r>
              <a:rPr lang="nl-NL" sz="2400" spc="-1" dirty="0">
                <a:solidFill>
                  <a:schemeClr val="bg1"/>
                </a:solidFill>
                <a:latin typeface="Trebuchet MS"/>
              </a:rPr>
              <a:t>Randapparatuur en software </a:t>
            </a:r>
            <a:endParaRPr lang="nl-NL" sz="2400" b="0" strike="noStrike" spc="-1" dirty="0">
              <a:solidFill>
                <a:schemeClr val="bg1"/>
              </a:solidFill>
              <a:latin typeface="Trebuchet MS"/>
            </a:endParaRPr>
          </a:p>
          <a:p>
            <a:pPr marL="324000" indent="-336960" defTabSz="685800">
              <a:lnSpc>
                <a:spcPct val="90000"/>
              </a:lnSpc>
              <a:spcBef>
                <a:spcPts val="751"/>
              </a:spcBef>
              <a:buSzPct val="100017"/>
              <a:buBlip>
                <a:blip r:embed="rId4"/>
              </a:buBlip>
            </a:pPr>
            <a:r>
              <a:rPr lang="nl-NL" sz="2400" spc="-1" dirty="0">
                <a:solidFill>
                  <a:schemeClr val="bg1"/>
                </a:solidFill>
                <a:latin typeface="Trebuchet MS"/>
              </a:rPr>
              <a:t>Wifi</a:t>
            </a:r>
          </a:p>
          <a:p>
            <a:pPr marL="324000" indent="-336960" defTabSz="685800">
              <a:lnSpc>
                <a:spcPct val="90000"/>
              </a:lnSpc>
              <a:spcBef>
                <a:spcPts val="751"/>
              </a:spcBef>
              <a:buSzPct val="100017"/>
              <a:buBlip>
                <a:blip r:embed="rId4"/>
              </a:buBlip>
            </a:pPr>
            <a:r>
              <a:rPr lang="nl-NL" sz="2400" b="0" strike="noStrike" spc="-1" dirty="0">
                <a:solidFill>
                  <a:schemeClr val="bg1"/>
                </a:solidFill>
                <a:latin typeface="Trebuchet MS"/>
              </a:rPr>
              <a:t>Zwarte scherm</a:t>
            </a:r>
          </a:p>
          <a:p>
            <a:pPr marL="324000" indent="-336960" defTabSz="685800">
              <a:lnSpc>
                <a:spcPct val="90000"/>
              </a:lnSpc>
              <a:spcBef>
                <a:spcPts val="751"/>
              </a:spcBef>
              <a:buSzPct val="100017"/>
              <a:buBlip>
                <a:blip r:embed="rId4"/>
              </a:buBlip>
            </a:pPr>
            <a:r>
              <a:rPr lang="nl-NL" sz="2400" spc="-1" dirty="0">
                <a:solidFill>
                  <a:schemeClr val="bg1"/>
                </a:solidFill>
                <a:latin typeface="Trebuchet MS"/>
              </a:rPr>
              <a:t>Mislukte updates</a:t>
            </a:r>
          </a:p>
          <a:p>
            <a:pPr marL="324000" indent="-336960" defTabSz="685800">
              <a:lnSpc>
                <a:spcPct val="90000"/>
              </a:lnSpc>
              <a:spcBef>
                <a:spcPts val="751"/>
              </a:spcBef>
              <a:buSzPct val="100017"/>
              <a:buBlip>
                <a:blip r:embed="rId4"/>
              </a:buBlip>
            </a:pPr>
            <a:r>
              <a:rPr lang="nl-NL" sz="2400" b="0" strike="noStrike" spc="-1" dirty="0">
                <a:solidFill>
                  <a:schemeClr val="bg1"/>
                </a:solidFill>
                <a:latin typeface="Trebuchet MS"/>
              </a:rPr>
              <a:t>Beeldscherm</a:t>
            </a:r>
          </a:p>
          <a:p>
            <a:pPr marL="324000" indent="-336960" defTabSz="685800">
              <a:lnSpc>
                <a:spcPct val="90000"/>
              </a:lnSpc>
              <a:spcBef>
                <a:spcPts val="751"/>
              </a:spcBef>
              <a:buSzPct val="100017"/>
              <a:buBlip>
                <a:blip r:embed="rId4"/>
              </a:buBlip>
            </a:pPr>
            <a:r>
              <a:rPr lang="nl-NL" sz="2400" spc="-1" dirty="0">
                <a:solidFill>
                  <a:schemeClr val="bg1"/>
                </a:solidFill>
                <a:latin typeface="Trebuchet MS"/>
              </a:rPr>
              <a:t>Geluidskaart</a:t>
            </a:r>
          </a:p>
          <a:p>
            <a:pPr marL="324000" indent="-336960" defTabSz="685800">
              <a:lnSpc>
                <a:spcPct val="90000"/>
              </a:lnSpc>
              <a:spcBef>
                <a:spcPts val="751"/>
              </a:spcBef>
              <a:buSzPct val="100017"/>
              <a:buBlip>
                <a:blip r:embed="rId4"/>
              </a:buBlip>
            </a:pPr>
            <a:r>
              <a:rPr lang="nl-NL" sz="2400" spc="-1" dirty="0">
                <a:solidFill>
                  <a:schemeClr val="bg1"/>
                </a:solidFill>
                <a:latin typeface="Trebuchet MS"/>
              </a:rPr>
              <a:t>Toetsenbord en muis</a:t>
            </a:r>
          </a:p>
          <a:p>
            <a:pPr marL="324000" indent="-336960" defTabSz="685800">
              <a:lnSpc>
                <a:spcPct val="90000"/>
              </a:lnSpc>
              <a:spcBef>
                <a:spcPts val="751"/>
              </a:spcBef>
              <a:buSzPct val="100017"/>
              <a:buBlip>
                <a:blip r:embed="rId4"/>
              </a:buBlip>
            </a:pPr>
            <a:endParaRPr lang="nl-NL" sz="2400" b="0" strike="noStrike" spc="-1" dirty="0">
              <a:solidFill>
                <a:schemeClr val="bg1"/>
              </a:solidFill>
              <a:latin typeface="Trebuchet MS"/>
            </a:endParaRPr>
          </a:p>
        </p:txBody>
      </p:sp>
      <p:sp>
        <p:nvSpPr>
          <p:cNvPr id="2" name="Tekstvak 1">
            <a:extLst>
              <a:ext uri="{FF2B5EF4-FFF2-40B4-BE49-F238E27FC236}">
                <a16:creationId xmlns:a16="http://schemas.microsoft.com/office/drawing/2014/main" id="{2A2DC1DF-5128-411C-BEC9-99F5E8A29F00}"/>
              </a:ext>
            </a:extLst>
          </p:cNvPr>
          <p:cNvSpPr txBox="1"/>
          <p:nvPr/>
        </p:nvSpPr>
        <p:spPr>
          <a:xfrm>
            <a:off x="157162" y="4512302"/>
            <a:ext cx="310320" cy="369332"/>
          </a:xfrm>
          <a:prstGeom prst="rect">
            <a:avLst/>
          </a:prstGeom>
          <a:noFill/>
        </p:spPr>
        <p:txBody>
          <a:bodyPr wrap="square" rtlCol="0">
            <a:spAutoFit/>
          </a:bodyPr>
          <a:lstStyle/>
          <a:p>
            <a:r>
              <a:rPr lang="nl-NL" dirty="0">
                <a:solidFill>
                  <a:schemeClr val="bg2"/>
                </a:solidFill>
              </a:rPr>
              <a:t>2</a:t>
            </a:r>
          </a:p>
        </p:txBody>
      </p:sp>
      <p:pic>
        <p:nvPicPr>
          <p:cNvPr id="8" name="Afbeelding 7">
            <a:extLst>
              <a:ext uri="{FF2B5EF4-FFF2-40B4-BE49-F238E27FC236}">
                <a16:creationId xmlns:a16="http://schemas.microsoft.com/office/drawing/2014/main" id="{42A78DC0-B820-4478-87D4-908B424315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0622" y="4616349"/>
            <a:ext cx="1871663" cy="335769"/>
          </a:xfrm>
          <a:prstGeom prst="rect">
            <a:avLst/>
          </a:prstGeom>
        </p:spPr>
      </p:pic>
      <p:sp>
        <p:nvSpPr>
          <p:cNvPr id="7" name="PlaceHolder 2">
            <a:extLst>
              <a:ext uri="{FF2B5EF4-FFF2-40B4-BE49-F238E27FC236}">
                <a16:creationId xmlns:a16="http://schemas.microsoft.com/office/drawing/2014/main" id="{22FA8D4B-39A2-42B1-AD89-EFE652D4D421}"/>
              </a:ext>
            </a:extLst>
          </p:cNvPr>
          <p:cNvSpPr>
            <a:spLocks noGrp="1"/>
          </p:cNvSpPr>
          <p:nvPr>
            <p:ph/>
          </p:nvPr>
        </p:nvSpPr>
        <p:spPr>
          <a:xfrm>
            <a:off x="5301926" y="606771"/>
            <a:ext cx="3771736" cy="4440708"/>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SzPct val="100017"/>
              <a:buBlip>
                <a:blip r:embed="rId4"/>
              </a:buBlip>
            </a:pPr>
            <a:r>
              <a:rPr lang="nl-NL" sz="2400" spc="-1" dirty="0">
                <a:solidFill>
                  <a:schemeClr val="bg1"/>
                </a:solidFill>
                <a:latin typeface="Trebuchet MS"/>
              </a:rPr>
              <a:t>Printers</a:t>
            </a:r>
          </a:p>
          <a:p>
            <a:pPr marL="324000" indent="-336960" defTabSz="685800">
              <a:lnSpc>
                <a:spcPct val="90000"/>
              </a:lnSpc>
              <a:spcBef>
                <a:spcPts val="751"/>
              </a:spcBef>
              <a:buSzPct val="100017"/>
              <a:buBlip>
                <a:blip r:embed="rId4"/>
              </a:buBlip>
            </a:pPr>
            <a:r>
              <a:rPr lang="nl-NL" sz="2400" spc="-1" dirty="0">
                <a:solidFill>
                  <a:schemeClr val="bg1"/>
                </a:solidFill>
                <a:latin typeface="Trebuchet MS"/>
              </a:rPr>
              <a:t>USB problemen</a:t>
            </a:r>
            <a:endParaRPr lang="nl-NL" sz="2400" b="0" strike="noStrike" spc="-1" dirty="0">
              <a:solidFill>
                <a:schemeClr val="bg1"/>
              </a:solidFill>
              <a:latin typeface="Trebuchet MS"/>
            </a:endParaRPr>
          </a:p>
          <a:p>
            <a:pPr marL="324000" indent="-336960" defTabSz="685800">
              <a:lnSpc>
                <a:spcPct val="90000"/>
              </a:lnSpc>
              <a:spcBef>
                <a:spcPts val="751"/>
              </a:spcBef>
              <a:buSzPct val="100017"/>
              <a:buBlip>
                <a:blip r:embed="rId4"/>
              </a:buBlip>
            </a:pPr>
            <a:r>
              <a:rPr lang="nl-NL" sz="2400" spc="-1" dirty="0" err="1">
                <a:solidFill>
                  <a:schemeClr val="bg1"/>
                </a:solidFill>
                <a:latin typeface="Trebuchet MS"/>
              </a:rPr>
              <a:t>Adware</a:t>
            </a:r>
            <a:r>
              <a:rPr lang="nl-NL" sz="2400" spc="-1" dirty="0">
                <a:solidFill>
                  <a:schemeClr val="bg1"/>
                </a:solidFill>
                <a:latin typeface="Trebuchet MS"/>
              </a:rPr>
              <a:t> / malware</a:t>
            </a:r>
            <a:endParaRPr lang="nl-NL" sz="2400" b="0" strike="noStrike" spc="-1" dirty="0">
              <a:solidFill>
                <a:schemeClr val="bg1"/>
              </a:solidFill>
              <a:latin typeface="Trebuchet MS"/>
            </a:endParaRPr>
          </a:p>
          <a:p>
            <a:pPr marL="324000" indent="-336960" defTabSz="685800">
              <a:lnSpc>
                <a:spcPct val="90000"/>
              </a:lnSpc>
              <a:spcBef>
                <a:spcPts val="751"/>
              </a:spcBef>
              <a:buSzPct val="100017"/>
              <a:buBlip>
                <a:blip r:embed="rId4"/>
              </a:buBlip>
            </a:pPr>
            <a:r>
              <a:rPr lang="nl-NL" sz="2400" b="0" strike="noStrike" spc="-1" dirty="0">
                <a:solidFill>
                  <a:schemeClr val="bg1"/>
                </a:solidFill>
                <a:latin typeface="Trebuchet MS"/>
              </a:rPr>
              <a:t>Virussen</a:t>
            </a:r>
          </a:p>
          <a:p>
            <a:pPr marL="324000" indent="-336960" defTabSz="685800">
              <a:lnSpc>
                <a:spcPct val="90000"/>
              </a:lnSpc>
              <a:spcBef>
                <a:spcPts val="751"/>
              </a:spcBef>
              <a:buSzPct val="100017"/>
              <a:buBlip>
                <a:blip r:embed="rId4"/>
              </a:buBlip>
            </a:pPr>
            <a:r>
              <a:rPr lang="nl-NL" sz="2400" spc="-1" dirty="0">
                <a:solidFill>
                  <a:schemeClr val="bg1"/>
                </a:solidFill>
                <a:latin typeface="Trebuchet MS"/>
              </a:rPr>
              <a:t>Meldingen</a:t>
            </a:r>
            <a:endParaRPr lang="nl-NL" sz="2400" b="0" strike="noStrike" spc="-1" dirty="0">
              <a:solidFill>
                <a:schemeClr val="bg1"/>
              </a:solidFill>
              <a:latin typeface="Trebuchet MS"/>
            </a:endParaRPr>
          </a:p>
          <a:p>
            <a:pPr marL="324000" indent="-336960" defTabSz="685800">
              <a:lnSpc>
                <a:spcPct val="90000"/>
              </a:lnSpc>
              <a:spcBef>
                <a:spcPts val="751"/>
              </a:spcBef>
              <a:buSzPct val="100017"/>
              <a:buBlip>
                <a:blip r:embed="rId4"/>
              </a:buBlip>
            </a:pPr>
            <a:r>
              <a:rPr lang="nl-NL" sz="2400" spc="-1" dirty="0">
                <a:solidFill>
                  <a:schemeClr val="bg1"/>
                </a:solidFill>
                <a:latin typeface="Trebuchet MS"/>
              </a:rPr>
              <a:t>Batterij van laptop</a:t>
            </a:r>
          </a:p>
          <a:p>
            <a:pPr marL="324000" indent="-336960" defTabSz="685800">
              <a:lnSpc>
                <a:spcPct val="90000"/>
              </a:lnSpc>
              <a:spcBef>
                <a:spcPts val="751"/>
              </a:spcBef>
              <a:buSzPct val="100017"/>
              <a:buBlip>
                <a:blip r:embed="rId4"/>
              </a:buBlip>
            </a:pPr>
            <a:r>
              <a:rPr lang="nl-NL" sz="2400" b="0" strike="noStrike" spc="-1" dirty="0">
                <a:solidFill>
                  <a:schemeClr val="bg1"/>
                </a:solidFill>
                <a:latin typeface="Trebuchet MS"/>
              </a:rPr>
              <a:t>Oververhitting</a:t>
            </a:r>
          </a:p>
          <a:p>
            <a:pPr marL="324000" indent="-336960" defTabSz="685800">
              <a:lnSpc>
                <a:spcPct val="90000"/>
              </a:lnSpc>
              <a:spcBef>
                <a:spcPts val="751"/>
              </a:spcBef>
              <a:buSzPct val="100017"/>
              <a:buBlip>
                <a:blip r:embed="rId4"/>
              </a:buBlip>
            </a:pPr>
            <a:r>
              <a:rPr lang="nl-NL" sz="2400" spc="-1" dirty="0">
                <a:solidFill>
                  <a:schemeClr val="bg1"/>
                </a:solidFill>
                <a:latin typeface="Trebuchet MS"/>
              </a:rPr>
              <a:t>Blauwe scherm</a:t>
            </a:r>
          </a:p>
          <a:p>
            <a:pPr marL="324000" indent="-336960" defTabSz="685800">
              <a:lnSpc>
                <a:spcPct val="90000"/>
              </a:lnSpc>
              <a:spcBef>
                <a:spcPts val="751"/>
              </a:spcBef>
              <a:buSzPct val="100017"/>
              <a:buBlip>
                <a:blip r:embed="rId4"/>
              </a:buBlip>
            </a:pPr>
            <a:r>
              <a:rPr lang="nl-NL" sz="2400" b="0" strike="noStrike" spc="-1" dirty="0">
                <a:solidFill>
                  <a:schemeClr val="bg1"/>
                </a:solidFill>
                <a:latin typeface="Trebuchet MS"/>
              </a:rPr>
              <a:t>Herstel punt</a:t>
            </a:r>
          </a:p>
          <a:p>
            <a:pPr marL="324000" indent="-336960" defTabSz="685800">
              <a:lnSpc>
                <a:spcPct val="90000"/>
              </a:lnSpc>
              <a:spcBef>
                <a:spcPts val="751"/>
              </a:spcBef>
              <a:buSzPct val="100017"/>
              <a:buBlip>
                <a:blip r:embed="rId4"/>
              </a:buBlip>
            </a:pPr>
            <a:r>
              <a:rPr lang="nl-NL" sz="2400" spc="-1" dirty="0">
                <a:solidFill>
                  <a:schemeClr val="bg1"/>
                </a:solidFill>
                <a:latin typeface="Trebuchet MS"/>
              </a:rPr>
              <a:t>Back up terug zetten</a:t>
            </a:r>
            <a:endParaRPr lang="nl-NL" sz="2400" b="0" strike="noStrike" spc="-1" dirty="0">
              <a:solidFill>
                <a:schemeClr val="bg1"/>
              </a:solidFill>
              <a:latin typeface="Trebuchet MS"/>
            </a:endParaRPr>
          </a:p>
        </p:txBody>
      </p:sp>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 presetClass="entr" fill="hold" nodeType="withEffect">
                                  <p:stCondLst>
                                    <p:cond delay="0"/>
                                  </p:stCondLst>
                                  <p:childTnLst>
                                    <p:set>
                                      <p:cBhvr>
                                        <p:cTn id="6" dur="1" fill="hold">
                                          <p:stCondLst>
                                            <p:cond delay="0"/>
                                          </p:stCondLst>
                                        </p:cTn>
                                        <p:tgtEl>
                                          <p:spTgt spid="82">
                                            <p:txEl>
                                              <p:pRg st="0" end="0"/>
                                            </p:txEl>
                                          </p:spTgt>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82">
                                            <p:txEl>
                                              <p:pRg st="1" end="1"/>
                                            </p:txEl>
                                          </p:spTgt>
                                        </p:tgtEl>
                                        <p:attrNameLst>
                                          <p:attrName>style.visibility</p:attrName>
                                        </p:attrNameLst>
                                      </p:cBhvr>
                                      <p:to>
                                        <p:strVal val="visible"/>
                                      </p:to>
                                    </p:set>
                                  </p:childTnLst>
                                </p:cTn>
                              </p:par>
                              <p:par>
                                <p:cTn id="9" presetID="1" presetClass="entr" fill="hold" nodeType="withEffect">
                                  <p:stCondLst>
                                    <p:cond delay="0"/>
                                  </p:stCondLst>
                                  <p:childTnLst>
                                    <p:set>
                                      <p:cBhvr>
                                        <p:cTn id="10" dur="1" fill="hold">
                                          <p:stCondLst>
                                            <p:cond delay="0"/>
                                          </p:stCondLst>
                                        </p:cTn>
                                        <p:tgtEl>
                                          <p:spTgt spid="82">
                                            <p:txEl>
                                              <p:pRg st="2" end="2"/>
                                            </p:txEl>
                                          </p:spTgt>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82">
                                            <p:txEl>
                                              <p:pRg st="3" end="3"/>
                                            </p:txEl>
                                          </p:spTgt>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82">
                                            <p:txEl>
                                              <p:pRg st="4" end="4"/>
                                            </p:txEl>
                                          </p:spTgt>
                                        </p:tgtEl>
                                        <p:attrNameLst>
                                          <p:attrName>style.visibility</p:attrName>
                                        </p:attrNameLst>
                                      </p:cBhvr>
                                      <p:to>
                                        <p:strVal val="visible"/>
                                      </p:to>
                                    </p:set>
                                  </p:childTnLst>
                                </p:cTn>
                              </p:par>
                              <p:par>
                                <p:cTn id="15" presetID="1" presetClass="entr" fill="hold" nodeType="withEffect">
                                  <p:stCondLst>
                                    <p:cond delay="0"/>
                                  </p:stCondLst>
                                  <p:childTnLst>
                                    <p:set>
                                      <p:cBhvr>
                                        <p:cTn id="16" dur="1" fill="hold">
                                          <p:stCondLst>
                                            <p:cond delay="0"/>
                                          </p:stCondLst>
                                        </p:cTn>
                                        <p:tgtEl>
                                          <p:spTgt spid="82">
                                            <p:txEl>
                                              <p:pRg st="5" end="5"/>
                                            </p:txEl>
                                          </p:spTgt>
                                        </p:tgtEl>
                                        <p:attrNameLst>
                                          <p:attrName>style.visibility</p:attrName>
                                        </p:attrNameLst>
                                      </p:cBhvr>
                                      <p:to>
                                        <p:strVal val="visible"/>
                                      </p:to>
                                    </p:set>
                                  </p:childTnLst>
                                </p:cTn>
                              </p:par>
                              <p:par>
                                <p:cTn id="17" presetID="1" presetClass="entr" fill="hold" nodeType="withEffect">
                                  <p:stCondLst>
                                    <p:cond delay="0"/>
                                  </p:stCondLst>
                                  <p:childTnLst>
                                    <p:set>
                                      <p:cBhvr>
                                        <p:cTn id="18" dur="1" fill="hold">
                                          <p:stCondLst>
                                            <p:cond delay="0"/>
                                          </p:stCondLst>
                                        </p:cTn>
                                        <p:tgtEl>
                                          <p:spTgt spid="82">
                                            <p:txEl>
                                              <p:pRg st="6" end="6"/>
                                            </p:txEl>
                                          </p:spTgt>
                                        </p:tgtEl>
                                        <p:attrNameLst>
                                          <p:attrName>style.visibility</p:attrName>
                                        </p:attrNameLst>
                                      </p:cBhvr>
                                      <p:to>
                                        <p:strVal val="visible"/>
                                      </p:to>
                                    </p:set>
                                  </p:childTnLst>
                                </p:cTn>
                              </p:par>
                              <p:par>
                                <p:cTn id="19" presetID="1" presetClass="entr" fill="hold" nodeType="withEffect">
                                  <p:stCondLst>
                                    <p:cond delay="0"/>
                                  </p:stCondLst>
                                  <p:childTnLst>
                                    <p:set>
                                      <p:cBhvr>
                                        <p:cTn id="20" dur="1" fill="hold">
                                          <p:stCondLst>
                                            <p:cond delay="0"/>
                                          </p:stCondLst>
                                        </p:cTn>
                                        <p:tgtEl>
                                          <p:spTgt spid="82">
                                            <p:txEl>
                                              <p:pRg st="7" end="7"/>
                                            </p:txEl>
                                          </p:spTgt>
                                        </p:tgtEl>
                                        <p:attrNameLst>
                                          <p:attrName>style.visibility</p:attrName>
                                        </p:attrNameLst>
                                      </p:cBhvr>
                                      <p:to>
                                        <p:strVal val="visible"/>
                                      </p:to>
                                    </p:set>
                                  </p:childTnLst>
                                </p:cTn>
                              </p:par>
                              <p:par>
                                <p:cTn id="21" presetID="1" presetClass="entr" fill="hold" nodeType="withEffect">
                                  <p:stCondLst>
                                    <p:cond delay="0"/>
                                  </p:stCondLst>
                                  <p:childTnLst>
                                    <p:set>
                                      <p:cBhvr>
                                        <p:cTn id="22" dur="1" fill="hold">
                                          <p:stCondLst>
                                            <p:cond delay="0"/>
                                          </p:stCondLst>
                                        </p:cTn>
                                        <p:tgtEl>
                                          <p:spTgt spid="82">
                                            <p:txEl>
                                              <p:pRg st="8" end="8"/>
                                            </p:txEl>
                                          </p:spTgt>
                                        </p:tgtEl>
                                        <p:attrNameLst>
                                          <p:attrName>style.visibility</p:attrName>
                                        </p:attrNameLst>
                                      </p:cBhvr>
                                      <p:to>
                                        <p:strVal val="visible"/>
                                      </p:to>
                                    </p:set>
                                  </p:childTnLst>
                                </p:cTn>
                              </p:par>
                              <p:par>
                                <p:cTn id="23" presetID="1" presetClass="entr" fill="hold" nodeType="withEffect">
                                  <p:stCondLst>
                                    <p:cond delay="0"/>
                                  </p:stCondLst>
                                  <p:childTnLst>
                                    <p:set>
                                      <p:cBhvr>
                                        <p:cTn id="24" dur="1" fill="hold">
                                          <p:stCondLst>
                                            <p:cond delay="0"/>
                                          </p:stCondLst>
                                        </p:cTn>
                                        <p:tgtEl>
                                          <p:spTgt spid="7">
                                            <p:txEl>
                                              <p:pRg st="1" end="1"/>
                                            </p:txEl>
                                          </p:spTgt>
                                        </p:tgtEl>
                                        <p:attrNameLst>
                                          <p:attrName>style.visibility</p:attrName>
                                        </p:attrNameLst>
                                      </p:cBhvr>
                                      <p:to>
                                        <p:strVal val="visible"/>
                                      </p:to>
                                    </p:set>
                                  </p:childTnLst>
                                </p:cTn>
                              </p:par>
                              <p:par>
                                <p:cTn id="25" presetID="1" presetClass="entr" fill="hold" nodeType="with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childTnLst>
                                </p:cTn>
                              </p:par>
                              <p:par>
                                <p:cTn id="27" presetID="1" presetClass="entr" fill="hold" nodeType="withEffect">
                                  <p:stCondLst>
                                    <p:cond delay="0"/>
                                  </p:stCondLst>
                                  <p:childTnLst>
                                    <p:set>
                                      <p:cBhvr>
                                        <p:cTn id="28" dur="1" fill="hold">
                                          <p:stCondLst>
                                            <p:cond delay="0"/>
                                          </p:stCondLst>
                                        </p:cTn>
                                        <p:tgtEl>
                                          <p:spTgt spid="7">
                                            <p:txEl>
                                              <p:pRg st="2" end="2"/>
                                            </p:txEl>
                                          </p:spTgt>
                                        </p:tgtEl>
                                        <p:attrNameLst>
                                          <p:attrName>style.visibility</p:attrName>
                                        </p:attrNameLst>
                                      </p:cBhvr>
                                      <p:to>
                                        <p:strVal val="visible"/>
                                      </p:to>
                                    </p:set>
                                  </p:childTnLst>
                                </p:cTn>
                              </p:par>
                              <p:par>
                                <p:cTn id="29" presetID="1" presetClass="entr" fill="hold" nodeType="withEffect">
                                  <p:stCondLst>
                                    <p:cond delay="0"/>
                                  </p:stCondLst>
                                  <p:childTnLst>
                                    <p:set>
                                      <p:cBhvr>
                                        <p:cTn id="30" dur="1" fill="hold">
                                          <p:stCondLst>
                                            <p:cond delay="0"/>
                                          </p:stCondLst>
                                        </p:cTn>
                                        <p:tgtEl>
                                          <p:spTgt spid="7">
                                            <p:txEl>
                                              <p:pRg st="3" end="3"/>
                                            </p:txEl>
                                          </p:spTgt>
                                        </p:tgtEl>
                                        <p:attrNameLst>
                                          <p:attrName>style.visibility</p:attrName>
                                        </p:attrNameLst>
                                      </p:cBhvr>
                                      <p:to>
                                        <p:strVal val="visible"/>
                                      </p:to>
                                    </p:set>
                                  </p:childTnLst>
                                </p:cTn>
                              </p:par>
                              <p:par>
                                <p:cTn id="31" presetID="1" presetClass="entr" fill="hold" nodeType="withEffect">
                                  <p:stCondLst>
                                    <p:cond delay="0"/>
                                  </p:stCondLst>
                                  <p:childTnLst>
                                    <p:set>
                                      <p:cBhvr>
                                        <p:cTn id="32" dur="1" fill="hold">
                                          <p:stCondLst>
                                            <p:cond delay="0"/>
                                          </p:stCondLst>
                                        </p:cTn>
                                        <p:tgtEl>
                                          <p:spTgt spid="7">
                                            <p:txEl>
                                              <p:pRg st="4" end="4"/>
                                            </p:txEl>
                                          </p:spTgt>
                                        </p:tgtEl>
                                        <p:attrNameLst>
                                          <p:attrName>style.visibility</p:attrName>
                                        </p:attrNameLst>
                                      </p:cBhvr>
                                      <p:to>
                                        <p:strVal val="visible"/>
                                      </p:to>
                                    </p:set>
                                  </p:childTnLst>
                                </p:cTn>
                              </p:par>
                              <p:par>
                                <p:cTn id="33" presetID="1" presetClass="entr" fill="hold" nodeType="withEffect">
                                  <p:stCondLst>
                                    <p:cond delay="0"/>
                                  </p:stCondLst>
                                  <p:childTnLst>
                                    <p:set>
                                      <p:cBhvr>
                                        <p:cTn id="34" dur="1" fill="hold">
                                          <p:stCondLst>
                                            <p:cond delay="0"/>
                                          </p:stCondLst>
                                        </p:cTn>
                                        <p:tgtEl>
                                          <p:spTgt spid="7">
                                            <p:txEl>
                                              <p:pRg st="5" end="5"/>
                                            </p:txEl>
                                          </p:spTgt>
                                        </p:tgtEl>
                                        <p:attrNameLst>
                                          <p:attrName>style.visibility</p:attrName>
                                        </p:attrNameLst>
                                      </p:cBhvr>
                                      <p:to>
                                        <p:strVal val="visible"/>
                                      </p:to>
                                    </p:set>
                                  </p:childTnLst>
                                </p:cTn>
                              </p:par>
                              <p:par>
                                <p:cTn id="35" presetID="1" presetClass="entr" fill="hold" nodeType="with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childTnLst>
                                </p:cTn>
                              </p:par>
                              <p:par>
                                <p:cTn id="37" presetID="1" presetClass="entr" fill="hold" nodeType="withEffect">
                                  <p:stCondLst>
                                    <p:cond delay="0"/>
                                  </p:stCondLst>
                                  <p:childTnLst>
                                    <p:set>
                                      <p:cBhvr>
                                        <p:cTn id="38" dur="1" fill="hold">
                                          <p:stCondLst>
                                            <p:cond delay="0"/>
                                          </p:stCondLst>
                                        </p:cTn>
                                        <p:tgtEl>
                                          <p:spTgt spid="7">
                                            <p:txEl>
                                              <p:pRg st="7" end="7"/>
                                            </p:txEl>
                                          </p:spTgt>
                                        </p:tgtEl>
                                        <p:attrNameLst>
                                          <p:attrName>style.visibility</p:attrName>
                                        </p:attrNameLst>
                                      </p:cBhvr>
                                      <p:to>
                                        <p:strVal val="visible"/>
                                      </p:to>
                                    </p:set>
                                  </p:childTnLst>
                                </p:cTn>
                              </p:par>
                              <p:par>
                                <p:cTn id="39" presetID="1" presetClass="entr" fill="hold" nodeType="withEffect">
                                  <p:stCondLst>
                                    <p:cond delay="0"/>
                                  </p:stCondLst>
                                  <p:childTnLst>
                                    <p:set>
                                      <p:cBhvr>
                                        <p:cTn id="40" dur="1" fill="hold">
                                          <p:stCondLst>
                                            <p:cond delay="0"/>
                                          </p:stCondLst>
                                        </p:cTn>
                                        <p:tgtEl>
                                          <p:spTgt spid="7">
                                            <p:txEl>
                                              <p:pRg st="8" end="8"/>
                                            </p:txEl>
                                          </p:spTgt>
                                        </p:tgtEl>
                                        <p:attrNameLst>
                                          <p:attrName>style.visibility</p:attrName>
                                        </p:attrNameLst>
                                      </p:cBhvr>
                                      <p:to>
                                        <p:strVal val="visible"/>
                                      </p:to>
                                    </p:set>
                                  </p:childTnLst>
                                </p:cTn>
                              </p:par>
                              <p:par>
                                <p:cTn id="41" presetID="1" presetClass="entr" fill="hold" nodeType="withEffect">
                                  <p:stCondLst>
                                    <p:cond delay="0"/>
                                  </p:stCondLst>
                                  <p:childTnLst>
                                    <p:set>
                                      <p:cBhvr>
                                        <p:cTn id="42" dur="1" fill="hold">
                                          <p:stCondLst>
                                            <p:cond delay="0"/>
                                          </p:stCondLst>
                                        </p:cTn>
                                        <p:tgtEl>
                                          <p:spTgt spid="7">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PlaceHolder 1"/>
          <p:cNvSpPr>
            <a:spLocks noGrp="1"/>
          </p:cNvSpPr>
          <p:nvPr>
            <p:ph type="title"/>
          </p:nvPr>
        </p:nvSpPr>
        <p:spPr>
          <a:xfrm>
            <a:off x="706804" y="0"/>
            <a:ext cx="7526969" cy="1109453"/>
          </a:xfrm>
          <a:prstGeom prst="rect">
            <a:avLst/>
          </a:prstGeom>
          <a:noFill/>
          <a:ln w="0">
            <a:noFill/>
          </a:ln>
        </p:spPr>
        <p:txBody>
          <a:bodyPr lIns="68400" tIns="34200" rIns="68400" bIns="34200" anchor="ctr">
            <a:noAutofit/>
          </a:bodyPr>
          <a:lstStyle/>
          <a:p>
            <a:pPr algn="l"/>
            <a:r>
              <a:rPr lang="nl-NL" sz="3600" b="0" i="0" u="none" strike="noStrike" baseline="0" dirty="0">
                <a:solidFill>
                  <a:srgbClr val="000000"/>
                </a:solidFill>
                <a:latin typeface="CIDFont+F3"/>
              </a:rPr>
              <a:t>Systeemkopie maken en terug zetten.</a:t>
            </a:r>
          </a:p>
        </p:txBody>
      </p:sp>
      <p:sp>
        <p:nvSpPr>
          <p:cNvPr id="85" name="PlaceHolder 2"/>
          <p:cNvSpPr>
            <a:spLocks noGrp="1"/>
          </p:cNvSpPr>
          <p:nvPr>
            <p:ph/>
          </p:nvPr>
        </p:nvSpPr>
        <p:spPr>
          <a:xfrm>
            <a:off x="706805" y="1028642"/>
            <a:ext cx="5452836" cy="1462297"/>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None/>
              <a:tabLst>
                <a:tab pos="0" algn="l"/>
              </a:tabLst>
            </a:pPr>
            <a:r>
              <a:rPr lang="nl-NL" sz="2000" spc="-1" dirty="0">
                <a:solidFill>
                  <a:schemeClr val="dk1"/>
                </a:solidFill>
                <a:latin typeface="Trebuchet MS"/>
              </a:rPr>
              <a:t>3 methoden:</a:t>
            </a:r>
            <a:endParaRPr lang="nl-NL" sz="2000" b="0" strike="noStrike" spc="-1" dirty="0">
              <a:solidFill>
                <a:schemeClr val="dk1"/>
              </a:solidFill>
              <a:latin typeface="Trebuchet MS"/>
            </a:endParaRPr>
          </a:p>
          <a:p>
            <a:pPr marL="324000" indent="-336960" defTabSz="685800">
              <a:lnSpc>
                <a:spcPct val="90000"/>
              </a:lnSpc>
              <a:spcBef>
                <a:spcPts val="751"/>
              </a:spcBef>
              <a:buSzPct val="100000"/>
              <a:buBlip>
                <a:blip r:embed="rId3"/>
              </a:buBlip>
              <a:tabLst>
                <a:tab pos="0" algn="l"/>
              </a:tabLst>
            </a:pPr>
            <a:r>
              <a:rPr lang="nl-NL" sz="2000" spc="-1" dirty="0">
                <a:solidFill>
                  <a:schemeClr val="dk1"/>
                </a:solidFill>
                <a:latin typeface="Trebuchet MS"/>
              </a:rPr>
              <a:t>Image maken naar model van </a:t>
            </a:r>
            <a:r>
              <a:rPr lang="nl-NL" sz="2000" spc="-1" dirty="0" err="1">
                <a:solidFill>
                  <a:schemeClr val="dk1"/>
                </a:solidFill>
                <a:latin typeface="Trebuchet MS"/>
              </a:rPr>
              <a:t>windows</a:t>
            </a:r>
            <a:r>
              <a:rPr lang="nl-NL" sz="2000" spc="-1" dirty="0">
                <a:solidFill>
                  <a:schemeClr val="dk1"/>
                </a:solidFill>
                <a:latin typeface="Trebuchet MS"/>
              </a:rPr>
              <a:t> 7.</a:t>
            </a:r>
            <a:endParaRPr lang="nl-NL" sz="2000" b="0" strike="noStrike" spc="-1" dirty="0">
              <a:solidFill>
                <a:schemeClr val="dk1"/>
              </a:solidFill>
              <a:latin typeface="Trebuchet MS"/>
            </a:endParaRPr>
          </a:p>
          <a:p>
            <a:pPr marL="324000" indent="-336960" defTabSz="685800">
              <a:lnSpc>
                <a:spcPct val="90000"/>
              </a:lnSpc>
              <a:spcBef>
                <a:spcPts val="751"/>
              </a:spcBef>
              <a:buSzPct val="100000"/>
              <a:buBlip>
                <a:blip r:embed="rId3"/>
              </a:buBlip>
              <a:tabLst>
                <a:tab pos="0" algn="l"/>
              </a:tabLst>
            </a:pPr>
            <a:r>
              <a:rPr lang="nl-NL" sz="2000" spc="-1" dirty="0">
                <a:solidFill>
                  <a:schemeClr val="dk1"/>
                </a:solidFill>
                <a:latin typeface="Trebuchet MS"/>
              </a:rPr>
              <a:t>Een herstelstation maken.</a:t>
            </a:r>
          </a:p>
          <a:p>
            <a:pPr marL="324000" indent="-336960" defTabSz="685800">
              <a:spcBef>
                <a:spcPts val="751"/>
              </a:spcBef>
              <a:buSzPct val="100000"/>
              <a:buBlip>
                <a:blip r:embed="rId3"/>
              </a:buBlip>
              <a:tabLst>
                <a:tab pos="0" algn="l"/>
              </a:tabLst>
            </a:pPr>
            <a:r>
              <a:rPr lang="nl-NL" sz="2000" b="0" strike="noStrike" spc="-1" dirty="0">
                <a:solidFill>
                  <a:schemeClr val="dk1"/>
                </a:solidFill>
                <a:latin typeface="Trebuchet MS"/>
              </a:rPr>
              <a:t>Een image maken met gratis tools zoals</a:t>
            </a:r>
            <a:r>
              <a:rPr lang="nl-NL" sz="2000" dirty="0">
                <a:solidFill>
                  <a:srgbClr val="000000"/>
                </a:solidFill>
                <a:latin typeface="CIDFont+F3"/>
              </a:rPr>
              <a:t> </a:t>
            </a:r>
          </a:p>
          <a:p>
            <a:pPr defTabSz="685800">
              <a:spcBef>
                <a:spcPts val="751"/>
              </a:spcBef>
              <a:buSzPct val="100000"/>
              <a:tabLst>
                <a:tab pos="0" algn="l"/>
              </a:tabLst>
            </a:pPr>
            <a:r>
              <a:rPr lang="nl-NL" sz="2000" dirty="0">
                <a:solidFill>
                  <a:srgbClr val="000000"/>
                </a:solidFill>
                <a:latin typeface="CIDFont+F3"/>
              </a:rPr>
              <a:t>	</a:t>
            </a:r>
            <a:r>
              <a:rPr lang="nl-NL" sz="2000" dirty="0" err="1">
                <a:solidFill>
                  <a:srgbClr val="000000"/>
                </a:solidFill>
                <a:latin typeface="CIDFont+F3"/>
              </a:rPr>
              <a:t>Macrium</a:t>
            </a:r>
            <a:r>
              <a:rPr lang="nl-NL" sz="2000" dirty="0">
                <a:solidFill>
                  <a:srgbClr val="000000"/>
                </a:solidFill>
                <a:latin typeface="CIDFont+F3"/>
              </a:rPr>
              <a:t> </a:t>
            </a:r>
            <a:r>
              <a:rPr lang="nl-NL" sz="2000" dirty="0" err="1">
                <a:solidFill>
                  <a:srgbClr val="000000"/>
                </a:solidFill>
                <a:latin typeface="CIDFont+F3"/>
              </a:rPr>
              <a:t>Reflect</a:t>
            </a:r>
            <a:r>
              <a:rPr lang="nl-NL" sz="2000" dirty="0">
                <a:solidFill>
                  <a:srgbClr val="000000"/>
                </a:solidFill>
                <a:latin typeface="CIDFont+F3"/>
              </a:rPr>
              <a:t> Free, </a:t>
            </a:r>
          </a:p>
          <a:p>
            <a:pPr defTabSz="685800">
              <a:spcBef>
                <a:spcPts val="751"/>
              </a:spcBef>
              <a:buSzPct val="100000"/>
              <a:tabLst>
                <a:tab pos="0" algn="l"/>
              </a:tabLst>
            </a:pPr>
            <a:r>
              <a:rPr lang="nl-NL" sz="2000" dirty="0">
                <a:solidFill>
                  <a:srgbClr val="000000"/>
                </a:solidFill>
                <a:latin typeface="CIDFont+F3"/>
              </a:rPr>
              <a:t>AOMEI </a:t>
            </a:r>
            <a:r>
              <a:rPr lang="nl-NL" sz="2000" dirty="0" err="1">
                <a:solidFill>
                  <a:srgbClr val="000000"/>
                </a:solidFill>
                <a:latin typeface="CIDFont+F3"/>
              </a:rPr>
              <a:t>Backupper</a:t>
            </a:r>
            <a:r>
              <a:rPr lang="nl-NL" sz="2000" dirty="0">
                <a:solidFill>
                  <a:srgbClr val="000000"/>
                </a:solidFill>
                <a:latin typeface="CIDFont+F3"/>
              </a:rPr>
              <a:t> Standard of </a:t>
            </a:r>
          </a:p>
          <a:p>
            <a:pPr defTabSz="685800">
              <a:spcBef>
                <a:spcPts val="751"/>
              </a:spcBef>
              <a:buSzPct val="100000"/>
              <a:tabLst>
                <a:tab pos="0" algn="l"/>
              </a:tabLst>
            </a:pPr>
            <a:r>
              <a:rPr lang="nl-NL" sz="2000" dirty="0" err="1">
                <a:solidFill>
                  <a:srgbClr val="000000"/>
                </a:solidFill>
                <a:latin typeface="CIDFont+F3"/>
              </a:rPr>
              <a:t>EaseUS</a:t>
            </a:r>
            <a:r>
              <a:rPr lang="nl-NL" sz="2000" dirty="0">
                <a:solidFill>
                  <a:srgbClr val="000000"/>
                </a:solidFill>
                <a:latin typeface="CIDFont+F3"/>
              </a:rPr>
              <a:t> </a:t>
            </a:r>
            <a:r>
              <a:rPr lang="nl-NL" sz="2000" dirty="0" err="1">
                <a:solidFill>
                  <a:srgbClr val="000000"/>
                </a:solidFill>
                <a:latin typeface="CIDFont+F3"/>
              </a:rPr>
              <a:t>Todo</a:t>
            </a:r>
            <a:r>
              <a:rPr lang="nl-NL" sz="2000" dirty="0">
                <a:solidFill>
                  <a:srgbClr val="000000"/>
                </a:solidFill>
                <a:latin typeface="CIDFont+F3"/>
              </a:rPr>
              <a:t> </a:t>
            </a:r>
            <a:r>
              <a:rPr lang="nl-NL" sz="2000" dirty="0" err="1">
                <a:solidFill>
                  <a:srgbClr val="000000"/>
                </a:solidFill>
                <a:latin typeface="CIDFont+F3"/>
              </a:rPr>
              <a:t>Backup</a:t>
            </a:r>
            <a:r>
              <a:rPr lang="nl-NL" sz="2000" dirty="0">
                <a:solidFill>
                  <a:srgbClr val="000000"/>
                </a:solidFill>
                <a:latin typeface="CIDFont+F3"/>
              </a:rPr>
              <a:t> Free</a:t>
            </a:r>
          </a:p>
          <a:p>
            <a:pPr defTabSz="685800">
              <a:spcBef>
                <a:spcPts val="751"/>
              </a:spcBef>
              <a:buSzPct val="100000"/>
              <a:tabLst>
                <a:tab pos="0" algn="l"/>
              </a:tabLst>
            </a:pPr>
            <a:endParaRPr lang="nl-NL" sz="2000" spc="-1" dirty="0">
              <a:solidFill>
                <a:schemeClr val="dk1"/>
              </a:solidFill>
              <a:latin typeface="Trebuchet MS"/>
            </a:endParaRPr>
          </a:p>
          <a:p>
            <a:pPr defTabSz="685800">
              <a:lnSpc>
                <a:spcPct val="90000"/>
              </a:lnSpc>
              <a:spcBef>
                <a:spcPts val="751"/>
              </a:spcBef>
              <a:buSzPct val="100000"/>
              <a:tabLst>
                <a:tab pos="0" algn="l"/>
              </a:tabLst>
            </a:pPr>
            <a:r>
              <a:rPr lang="nl-NL" sz="2000" b="0" strike="noStrike" spc="-1" dirty="0">
                <a:solidFill>
                  <a:schemeClr val="dk1"/>
                </a:solidFill>
                <a:latin typeface="Trebuchet MS"/>
              </a:rPr>
              <a:t>Terug zetten van de image kan vanuit </a:t>
            </a:r>
            <a:r>
              <a:rPr lang="nl-NL" sz="2000" b="0" strike="noStrike" spc="-1" dirty="0" err="1">
                <a:solidFill>
                  <a:schemeClr val="dk1"/>
                </a:solidFill>
                <a:latin typeface="Trebuchet MS"/>
              </a:rPr>
              <a:t>WinRE</a:t>
            </a:r>
            <a:r>
              <a:rPr lang="nl-NL" sz="2000" b="0" strike="noStrike" spc="-1" dirty="0">
                <a:solidFill>
                  <a:schemeClr val="dk1"/>
                </a:solidFill>
                <a:latin typeface="Trebuchet MS"/>
              </a:rPr>
              <a:t>.</a:t>
            </a:r>
          </a:p>
        </p:txBody>
      </p:sp>
      <p:sp>
        <p:nvSpPr>
          <p:cNvPr id="2" name="Tekstvak 1">
            <a:extLst>
              <a:ext uri="{FF2B5EF4-FFF2-40B4-BE49-F238E27FC236}">
                <a16:creationId xmlns:a16="http://schemas.microsoft.com/office/drawing/2014/main" id="{BAA247FF-D75A-437C-965E-BA2746741239}"/>
              </a:ext>
            </a:extLst>
          </p:cNvPr>
          <p:cNvSpPr txBox="1"/>
          <p:nvPr/>
        </p:nvSpPr>
        <p:spPr>
          <a:xfrm>
            <a:off x="149972" y="4529084"/>
            <a:ext cx="435387" cy="369332"/>
          </a:xfrm>
          <a:prstGeom prst="rect">
            <a:avLst/>
          </a:prstGeom>
          <a:noFill/>
        </p:spPr>
        <p:txBody>
          <a:bodyPr wrap="square" rtlCol="0">
            <a:spAutoFit/>
          </a:bodyPr>
          <a:lstStyle/>
          <a:p>
            <a:r>
              <a:rPr lang="nl-NL" dirty="0"/>
              <a:t>20</a:t>
            </a:r>
          </a:p>
        </p:txBody>
      </p:sp>
      <p:pic>
        <p:nvPicPr>
          <p:cNvPr id="6" name="Afbeelding 5">
            <a:extLst>
              <a:ext uri="{FF2B5EF4-FFF2-40B4-BE49-F238E27FC236}">
                <a16:creationId xmlns:a16="http://schemas.microsoft.com/office/drawing/2014/main" id="{F9D18C97-1CD3-4C54-9EAE-4CFE789635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925" y="4713750"/>
            <a:ext cx="1871663" cy="335769"/>
          </a:xfrm>
          <a:prstGeom prst="rect">
            <a:avLst/>
          </a:prstGeom>
        </p:spPr>
      </p:pic>
      <p:pic>
        <p:nvPicPr>
          <p:cNvPr id="4" name="Afbeelding 3">
            <a:extLst>
              <a:ext uri="{FF2B5EF4-FFF2-40B4-BE49-F238E27FC236}">
                <a16:creationId xmlns:a16="http://schemas.microsoft.com/office/drawing/2014/main" id="{671959CB-D2FD-4E29-9860-AFBA04BEE87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40595" y="995845"/>
            <a:ext cx="2682341" cy="2058843"/>
          </a:xfrm>
          <a:prstGeom prst="rect">
            <a:avLst/>
          </a:prstGeom>
        </p:spPr>
      </p:pic>
      <p:pic>
        <p:nvPicPr>
          <p:cNvPr id="7" name="Afbeelding 6">
            <a:extLst>
              <a:ext uri="{FF2B5EF4-FFF2-40B4-BE49-F238E27FC236}">
                <a16:creationId xmlns:a16="http://schemas.microsoft.com/office/drawing/2014/main" id="{E4CF5787-E6A3-44D7-94DF-363C66AF803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40595" y="3389487"/>
            <a:ext cx="2682341" cy="1052153"/>
          </a:xfrm>
          <a:prstGeom prst="rect">
            <a:avLst/>
          </a:prstGeom>
        </p:spPr>
      </p:pic>
    </p:spTree>
    <p:extLst>
      <p:ext uri="{BB962C8B-B14F-4D97-AF65-F5344CB8AC3E}">
        <p14:creationId xmlns:p14="http://schemas.microsoft.com/office/powerpoint/2010/main" val="2570017284"/>
      </p:ext>
    </p:extLst>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 presetClass="entr" fill="hold" nodeType="withEffect">
                                  <p:stCondLst>
                                    <p:cond delay="0"/>
                                  </p:stCondLst>
                                  <p:childTnLst>
                                    <p:set>
                                      <p:cBhvr>
                                        <p:cTn id="6" dur="1" fill="hold">
                                          <p:stCondLst>
                                            <p:cond delay="0"/>
                                          </p:stCondLst>
                                        </p:cTn>
                                        <p:tgtEl>
                                          <p:spTgt spid="85">
                                            <p:txEl>
                                              <p:pRg st="0" end="0"/>
                                            </p:txEl>
                                          </p:spTgt>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85">
                                            <p:txEl>
                                              <p:pRg st="1" end="1"/>
                                            </p:txEl>
                                          </p:spTgt>
                                        </p:tgtEl>
                                        <p:attrNameLst>
                                          <p:attrName>style.visibility</p:attrName>
                                        </p:attrNameLst>
                                      </p:cBhvr>
                                      <p:to>
                                        <p:strVal val="visible"/>
                                      </p:to>
                                    </p:set>
                                  </p:childTnLst>
                                </p:cTn>
                              </p:par>
                              <p:par>
                                <p:cTn id="9" presetID="1" presetClass="entr" fill="hold" nodeType="withEffect">
                                  <p:stCondLst>
                                    <p:cond delay="0"/>
                                  </p:stCondLst>
                                  <p:childTnLst>
                                    <p:set>
                                      <p:cBhvr>
                                        <p:cTn id="10" dur="1" fill="hold">
                                          <p:stCondLst>
                                            <p:cond delay="0"/>
                                          </p:stCondLst>
                                        </p:cTn>
                                        <p:tgtEl>
                                          <p:spTgt spid="85">
                                            <p:txEl>
                                              <p:pRg st="2" end="2"/>
                                            </p:txEl>
                                          </p:spTgt>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85">
                                            <p:txEl>
                                              <p:pRg st="3" end="3"/>
                                            </p:txEl>
                                          </p:spTgt>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85">
                                            <p:txEl>
                                              <p:pRg st="4" end="4"/>
                                            </p:txEl>
                                          </p:spTgt>
                                        </p:tgtEl>
                                        <p:attrNameLst>
                                          <p:attrName>style.visibility</p:attrName>
                                        </p:attrNameLst>
                                      </p:cBhvr>
                                      <p:to>
                                        <p:strVal val="visible"/>
                                      </p:to>
                                    </p:set>
                                  </p:childTnLst>
                                </p:cTn>
                              </p:par>
                              <p:par>
                                <p:cTn id="15" presetID="1" presetClass="entr" fill="hold" nodeType="withEffect">
                                  <p:stCondLst>
                                    <p:cond delay="0"/>
                                  </p:stCondLst>
                                  <p:childTnLst>
                                    <p:set>
                                      <p:cBhvr>
                                        <p:cTn id="16" dur="1" fill="hold">
                                          <p:stCondLst>
                                            <p:cond delay="0"/>
                                          </p:stCondLst>
                                        </p:cTn>
                                        <p:tgtEl>
                                          <p:spTgt spid="85">
                                            <p:txEl>
                                              <p:pRg st="5" end="5"/>
                                            </p:txEl>
                                          </p:spTgt>
                                        </p:tgtEl>
                                        <p:attrNameLst>
                                          <p:attrName>style.visibility</p:attrName>
                                        </p:attrNameLst>
                                      </p:cBhvr>
                                      <p:to>
                                        <p:strVal val="visible"/>
                                      </p:to>
                                    </p:set>
                                  </p:childTnLst>
                                </p:cTn>
                              </p:par>
                              <p:par>
                                <p:cTn id="17" presetID="1" presetClass="entr" fill="hold" nodeType="withEffect">
                                  <p:stCondLst>
                                    <p:cond delay="0"/>
                                  </p:stCondLst>
                                  <p:childTnLst>
                                    <p:set>
                                      <p:cBhvr>
                                        <p:cTn id="18" dur="1" fill="hold">
                                          <p:stCondLst>
                                            <p:cond delay="0"/>
                                          </p:stCondLst>
                                        </p:cTn>
                                        <p:tgtEl>
                                          <p:spTgt spid="85">
                                            <p:txEl>
                                              <p:pRg st="6" end="6"/>
                                            </p:txEl>
                                          </p:spTgt>
                                        </p:tgtEl>
                                        <p:attrNameLst>
                                          <p:attrName>style.visibility</p:attrName>
                                        </p:attrNameLst>
                                      </p:cBhvr>
                                      <p:to>
                                        <p:strVal val="visible"/>
                                      </p:to>
                                    </p:set>
                                  </p:childTnLst>
                                </p:cTn>
                              </p:par>
                              <p:par>
                                <p:cTn id="19" presetID="1" presetClass="entr" fill="hold" nodeType="withEffect">
                                  <p:stCondLst>
                                    <p:cond delay="0"/>
                                  </p:stCondLst>
                                  <p:childTnLst>
                                    <p:set>
                                      <p:cBhvr>
                                        <p:cTn id="20" dur="1" fill="hold">
                                          <p:stCondLst>
                                            <p:cond delay="0"/>
                                          </p:stCondLst>
                                        </p:cTn>
                                        <p:tgtEl>
                                          <p:spTgt spid="8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PlaceHolder 1"/>
          <p:cNvSpPr>
            <a:spLocks noGrp="1"/>
          </p:cNvSpPr>
          <p:nvPr>
            <p:ph type="title"/>
          </p:nvPr>
        </p:nvSpPr>
        <p:spPr>
          <a:xfrm>
            <a:off x="306834" y="23920"/>
            <a:ext cx="8437196" cy="993960"/>
          </a:xfrm>
          <a:prstGeom prst="rect">
            <a:avLst/>
          </a:prstGeom>
          <a:noFill/>
          <a:ln w="0">
            <a:noFill/>
          </a:ln>
        </p:spPr>
        <p:txBody>
          <a:bodyPr lIns="68400" tIns="34200" rIns="68400" bIns="34200" anchor="ctr">
            <a:noAutofit/>
          </a:bodyPr>
          <a:lstStyle/>
          <a:p>
            <a:pPr defTabSz="685800"/>
            <a:r>
              <a:rPr lang="nl-NL" sz="3600" kern="100" dirty="0">
                <a:effectLst/>
                <a:latin typeface="Aptos"/>
                <a:ea typeface="Aptos"/>
                <a:cs typeface="Times New Roman" panose="02020603050405020304" pitchFamily="18" charset="0"/>
              </a:rPr>
              <a:t>Resumerend</a:t>
            </a:r>
            <a:endParaRPr lang="nl-NL" sz="3300" b="0" strike="noStrike" spc="-1" dirty="0">
              <a:solidFill>
                <a:schemeClr val="dk1"/>
              </a:solidFill>
              <a:latin typeface="Calibri"/>
            </a:endParaRPr>
          </a:p>
        </p:txBody>
      </p:sp>
      <p:sp>
        <p:nvSpPr>
          <p:cNvPr id="2" name="Tekstvak 1">
            <a:extLst>
              <a:ext uri="{FF2B5EF4-FFF2-40B4-BE49-F238E27FC236}">
                <a16:creationId xmlns:a16="http://schemas.microsoft.com/office/drawing/2014/main" id="{BAA247FF-D75A-437C-965E-BA2746741239}"/>
              </a:ext>
            </a:extLst>
          </p:cNvPr>
          <p:cNvSpPr txBox="1"/>
          <p:nvPr/>
        </p:nvSpPr>
        <p:spPr>
          <a:xfrm>
            <a:off x="149972" y="4529084"/>
            <a:ext cx="435387" cy="369332"/>
          </a:xfrm>
          <a:prstGeom prst="rect">
            <a:avLst/>
          </a:prstGeom>
          <a:noFill/>
        </p:spPr>
        <p:txBody>
          <a:bodyPr wrap="square" rtlCol="0">
            <a:spAutoFit/>
          </a:bodyPr>
          <a:lstStyle/>
          <a:p>
            <a:r>
              <a:rPr lang="nl-NL" dirty="0"/>
              <a:t>21</a:t>
            </a:r>
          </a:p>
        </p:txBody>
      </p:sp>
      <p:pic>
        <p:nvPicPr>
          <p:cNvPr id="6" name="Afbeelding 5">
            <a:extLst>
              <a:ext uri="{FF2B5EF4-FFF2-40B4-BE49-F238E27FC236}">
                <a16:creationId xmlns:a16="http://schemas.microsoft.com/office/drawing/2014/main" id="{F9D18C97-1CD3-4C54-9EAE-4CFE789635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2925" y="4713750"/>
            <a:ext cx="1871663" cy="335769"/>
          </a:xfrm>
          <a:prstGeom prst="rect">
            <a:avLst/>
          </a:prstGeom>
        </p:spPr>
      </p:pic>
      <p:sp>
        <p:nvSpPr>
          <p:cNvPr id="8" name="PlaceHolder 2">
            <a:extLst>
              <a:ext uri="{FF2B5EF4-FFF2-40B4-BE49-F238E27FC236}">
                <a16:creationId xmlns:a16="http://schemas.microsoft.com/office/drawing/2014/main" id="{FC38C749-003E-4DBA-AF84-AE7610CAE4C1}"/>
              </a:ext>
            </a:extLst>
          </p:cNvPr>
          <p:cNvSpPr>
            <a:spLocks noGrp="1"/>
          </p:cNvSpPr>
          <p:nvPr>
            <p:ph/>
          </p:nvPr>
        </p:nvSpPr>
        <p:spPr>
          <a:xfrm>
            <a:off x="4618570" y="1165791"/>
            <a:ext cx="4217754" cy="3019826"/>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SzPct val="100000"/>
              <a:buBlip>
                <a:blip r:embed="rId4"/>
              </a:buBlip>
              <a:tabLst>
                <a:tab pos="0" algn="l"/>
              </a:tabLst>
            </a:pPr>
            <a:endParaRPr lang="nl-NL" sz="2000" spc="-1" dirty="0">
              <a:solidFill>
                <a:schemeClr val="dk1"/>
              </a:solidFill>
              <a:latin typeface="Trebuchet MS"/>
            </a:endParaRP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Malwarebytes en </a:t>
            </a:r>
            <a:r>
              <a:rPr lang="nl-NL" sz="2000" spc="-1" dirty="0" err="1">
                <a:solidFill>
                  <a:schemeClr val="dk1"/>
                </a:solidFill>
                <a:latin typeface="Trebuchet MS"/>
              </a:rPr>
              <a:t>AdwCleaner</a:t>
            </a:r>
            <a:endParaRPr lang="nl-NL" sz="2000" spc="-1" dirty="0">
              <a:solidFill>
                <a:schemeClr val="dk1"/>
              </a:solidFill>
              <a:latin typeface="Trebuchet MS"/>
            </a:endParaRPr>
          </a:p>
          <a:p>
            <a:pPr marL="324000" indent="-336960" defTabSz="685800">
              <a:lnSpc>
                <a:spcPct val="90000"/>
              </a:lnSpc>
              <a:spcBef>
                <a:spcPts val="751"/>
              </a:spcBef>
              <a:buSzPct val="100000"/>
              <a:buBlip>
                <a:blip r:embed="rId4"/>
              </a:buBlip>
              <a:tabLst>
                <a:tab pos="0" algn="l"/>
              </a:tabLst>
            </a:pPr>
            <a:r>
              <a:rPr lang="nl-NL" sz="2000" kern="100" dirty="0" err="1">
                <a:latin typeface="Aptos"/>
                <a:ea typeface="Aptos"/>
                <a:cs typeface="Times New Roman" panose="02020603050405020304" pitchFamily="18" charset="0"/>
              </a:rPr>
              <a:t>Adblokker</a:t>
            </a:r>
            <a:r>
              <a:rPr lang="nl-NL" sz="2000" kern="100" dirty="0">
                <a:latin typeface="Aptos"/>
                <a:ea typeface="Aptos"/>
                <a:cs typeface="Times New Roman" panose="02020603050405020304" pitchFamily="18" charset="0"/>
              </a:rPr>
              <a:t> en </a:t>
            </a:r>
            <a:r>
              <a:rPr lang="nl-NL" sz="2000" kern="100" dirty="0" err="1">
                <a:latin typeface="Aptos"/>
                <a:ea typeface="Aptos"/>
                <a:cs typeface="Times New Roman" panose="02020603050405020304" pitchFamily="18" charset="0"/>
              </a:rPr>
              <a:t>Ghostery</a:t>
            </a:r>
            <a:r>
              <a:rPr lang="nl-NL" sz="2000" kern="100" dirty="0">
                <a:latin typeface="Aptos"/>
                <a:ea typeface="Aptos"/>
                <a:cs typeface="Times New Roman" panose="02020603050405020304" pitchFamily="18" charset="0"/>
              </a:rPr>
              <a:t> </a:t>
            </a:r>
          </a:p>
          <a:p>
            <a:pPr marL="324000" indent="-336960" defTabSz="685800">
              <a:lnSpc>
                <a:spcPct val="90000"/>
              </a:lnSpc>
              <a:spcBef>
                <a:spcPts val="751"/>
              </a:spcBef>
              <a:buSzPct val="100000"/>
              <a:buBlip>
                <a:blip r:embed="rId4"/>
              </a:buBlip>
              <a:tabLst>
                <a:tab pos="0" algn="l"/>
              </a:tabLst>
            </a:pPr>
            <a:r>
              <a:rPr lang="nl-NL" sz="2000" kern="100" dirty="0">
                <a:latin typeface="Aptos"/>
                <a:ea typeface="Aptos"/>
                <a:cs typeface="Times New Roman" panose="02020603050405020304" pitchFamily="18" charset="0"/>
              </a:rPr>
              <a:t>Windows taak uitvoeren (win + r)</a:t>
            </a:r>
          </a:p>
          <a:p>
            <a:pPr marL="324000" indent="-336960" defTabSz="685800">
              <a:lnSpc>
                <a:spcPct val="90000"/>
              </a:lnSpc>
              <a:spcBef>
                <a:spcPts val="751"/>
              </a:spcBef>
              <a:buSzPct val="100000"/>
              <a:buBlip>
                <a:blip r:embed="rId4"/>
              </a:buBlip>
              <a:tabLst>
                <a:tab pos="0" algn="l"/>
              </a:tabLst>
            </a:pPr>
            <a:r>
              <a:rPr lang="nl-NL" sz="2000" kern="100" dirty="0" err="1">
                <a:latin typeface="Aptos"/>
                <a:ea typeface="Aptos"/>
                <a:cs typeface="Times New Roman" panose="02020603050405020304" pitchFamily="18" charset="0"/>
              </a:rPr>
              <a:t>WinRE</a:t>
            </a:r>
            <a:r>
              <a:rPr lang="nl-NL" sz="2000" kern="100" dirty="0">
                <a:latin typeface="Aptos"/>
                <a:ea typeface="Aptos"/>
                <a:cs typeface="Times New Roman" panose="02020603050405020304" pitchFamily="18" charset="0"/>
              </a:rPr>
              <a:t> voor diverse zaken.</a:t>
            </a:r>
          </a:p>
          <a:p>
            <a:pPr marL="324000" indent="-336960" defTabSz="685800">
              <a:lnSpc>
                <a:spcPct val="90000"/>
              </a:lnSpc>
              <a:spcBef>
                <a:spcPts val="751"/>
              </a:spcBef>
              <a:buSzPct val="100000"/>
              <a:buBlip>
                <a:blip r:embed="rId4"/>
              </a:buBlip>
              <a:tabLst>
                <a:tab pos="0" algn="l"/>
              </a:tabLst>
            </a:pPr>
            <a:r>
              <a:rPr lang="nl-NL" sz="2000" dirty="0" err="1">
                <a:solidFill>
                  <a:srgbClr val="000000"/>
                </a:solidFill>
                <a:latin typeface="CIDFont+F3"/>
              </a:rPr>
              <a:t>Macrium</a:t>
            </a:r>
            <a:r>
              <a:rPr lang="nl-NL" sz="2000" dirty="0">
                <a:solidFill>
                  <a:srgbClr val="000000"/>
                </a:solidFill>
                <a:latin typeface="CIDFont+F3"/>
              </a:rPr>
              <a:t> </a:t>
            </a:r>
            <a:r>
              <a:rPr lang="nl-NL" sz="2000" dirty="0" err="1">
                <a:solidFill>
                  <a:srgbClr val="000000"/>
                </a:solidFill>
                <a:latin typeface="CIDFont+F3"/>
              </a:rPr>
              <a:t>Reflect</a:t>
            </a:r>
            <a:r>
              <a:rPr lang="nl-NL" sz="2000" dirty="0">
                <a:solidFill>
                  <a:srgbClr val="000000"/>
                </a:solidFill>
                <a:latin typeface="CIDFont+F3"/>
              </a:rPr>
              <a:t> Free, </a:t>
            </a:r>
          </a:p>
          <a:p>
            <a:pPr marL="324000" indent="-336960" defTabSz="685800">
              <a:lnSpc>
                <a:spcPct val="90000"/>
              </a:lnSpc>
              <a:spcBef>
                <a:spcPts val="751"/>
              </a:spcBef>
              <a:buSzPct val="100000"/>
              <a:buBlip>
                <a:blip r:embed="rId4"/>
              </a:buBlip>
              <a:tabLst>
                <a:tab pos="0" algn="l"/>
              </a:tabLst>
            </a:pPr>
            <a:r>
              <a:rPr lang="nl-NL" sz="2000" dirty="0">
                <a:solidFill>
                  <a:srgbClr val="000000"/>
                </a:solidFill>
                <a:latin typeface="CIDFont+F3"/>
              </a:rPr>
              <a:t>AOMEI </a:t>
            </a:r>
            <a:r>
              <a:rPr lang="nl-NL" sz="2000" dirty="0" err="1">
                <a:solidFill>
                  <a:srgbClr val="000000"/>
                </a:solidFill>
                <a:latin typeface="CIDFont+F3"/>
              </a:rPr>
              <a:t>Backupper</a:t>
            </a:r>
            <a:r>
              <a:rPr lang="nl-NL" sz="2000" dirty="0">
                <a:solidFill>
                  <a:srgbClr val="000000"/>
                </a:solidFill>
                <a:latin typeface="CIDFont+F3"/>
              </a:rPr>
              <a:t> Standard</a:t>
            </a:r>
          </a:p>
          <a:p>
            <a:pPr marL="324000" indent="-336960" defTabSz="685800">
              <a:lnSpc>
                <a:spcPct val="90000"/>
              </a:lnSpc>
              <a:spcBef>
                <a:spcPts val="751"/>
              </a:spcBef>
              <a:buSzPct val="100000"/>
              <a:buBlip>
                <a:blip r:embed="rId4"/>
              </a:buBlip>
              <a:tabLst>
                <a:tab pos="0" algn="l"/>
              </a:tabLst>
            </a:pPr>
            <a:r>
              <a:rPr lang="nl-NL" sz="2000" dirty="0" err="1">
                <a:solidFill>
                  <a:srgbClr val="000000"/>
                </a:solidFill>
                <a:latin typeface="CIDFont+F3"/>
              </a:rPr>
              <a:t>EaseUS</a:t>
            </a:r>
            <a:r>
              <a:rPr lang="nl-NL" sz="2000" dirty="0">
                <a:solidFill>
                  <a:srgbClr val="000000"/>
                </a:solidFill>
                <a:latin typeface="CIDFont+F3"/>
              </a:rPr>
              <a:t> </a:t>
            </a:r>
            <a:r>
              <a:rPr lang="nl-NL" sz="2000" dirty="0" err="1">
                <a:solidFill>
                  <a:srgbClr val="000000"/>
                </a:solidFill>
                <a:latin typeface="CIDFont+F3"/>
              </a:rPr>
              <a:t>Todo</a:t>
            </a:r>
            <a:r>
              <a:rPr lang="nl-NL" sz="2000" dirty="0">
                <a:solidFill>
                  <a:srgbClr val="000000"/>
                </a:solidFill>
                <a:latin typeface="CIDFont+F3"/>
              </a:rPr>
              <a:t> </a:t>
            </a:r>
            <a:r>
              <a:rPr lang="nl-NL" sz="2000" dirty="0" err="1">
                <a:solidFill>
                  <a:srgbClr val="000000"/>
                </a:solidFill>
                <a:latin typeface="CIDFont+F3"/>
              </a:rPr>
              <a:t>Backup</a:t>
            </a:r>
            <a:r>
              <a:rPr lang="nl-NL" sz="2000" dirty="0">
                <a:solidFill>
                  <a:srgbClr val="000000"/>
                </a:solidFill>
                <a:latin typeface="CIDFont+F3"/>
              </a:rPr>
              <a:t> Free </a:t>
            </a:r>
            <a:endParaRPr lang="nl-NL" sz="2000" spc="-1" dirty="0">
              <a:solidFill>
                <a:schemeClr val="dk1"/>
              </a:solidFill>
              <a:latin typeface="Trebuchet MS"/>
            </a:endParaRPr>
          </a:p>
          <a:p>
            <a:pPr marL="324000" indent="-336960" defTabSz="685800">
              <a:lnSpc>
                <a:spcPct val="90000"/>
              </a:lnSpc>
              <a:spcBef>
                <a:spcPts val="751"/>
              </a:spcBef>
              <a:buSzPct val="100000"/>
              <a:buBlip>
                <a:blip r:embed="rId4"/>
              </a:buBlip>
              <a:tabLst>
                <a:tab pos="0" algn="l"/>
              </a:tabLst>
            </a:pPr>
            <a:endParaRPr lang="nl-NL" sz="2000" spc="-1" dirty="0">
              <a:solidFill>
                <a:schemeClr val="dk1"/>
              </a:solidFill>
              <a:latin typeface="Trebuchet MS"/>
            </a:endParaRPr>
          </a:p>
          <a:p>
            <a:pPr marL="324000" indent="-336960" defTabSz="685800">
              <a:lnSpc>
                <a:spcPct val="90000"/>
              </a:lnSpc>
              <a:spcBef>
                <a:spcPts val="751"/>
              </a:spcBef>
              <a:buSzPct val="100000"/>
              <a:buBlip>
                <a:blip r:embed="rId4"/>
              </a:buBlip>
              <a:tabLst>
                <a:tab pos="0" algn="l"/>
              </a:tabLst>
            </a:pPr>
            <a:endParaRPr lang="nl-NL" sz="2000" b="0" strike="noStrike" spc="-1" dirty="0">
              <a:solidFill>
                <a:schemeClr val="dk1"/>
              </a:solidFill>
              <a:latin typeface="Trebuchet MS"/>
            </a:endParaRPr>
          </a:p>
        </p:txBody>
      </p:sp>
      <p:sp>
        <p:nvSpPr>
          <p:cNvPr id="9" name="PlaceHolder 2">
            <a:extLst>
              <a:ext uri="{FF2B5EF4-FFF2-40B4-BE49-F238E27FC236}">
                <a16:creationId xmlns:a16="http://schemas.microsoft.com/office/drawing/2014/main" id="{B3895A2C-714E-4C86-AB55-640FF6102F99}"/>
              </a:ext>
            </a:extLst>
          </p:cNvPr>
          <p:cNvSpPr>
            <a:spLocks noGrp="1"/>
          </p:cNvSpPr>
          <p:nvPr>
            <p:ph/>
          </p:nvPr>
        </p:nvSpPr>
        <p:spPr>
          <a:xfrm>
            <a:off x="307677" y="1199414"/>
            <a:ext cx="4217754" cy="3237337"/>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None/>
              <a:tabLst>
                <a:tab pos="0" algn="l"/>
              </a:tabLst>
            </a:pPr>
            <a:r>
              <a:rPr lang="nl-NL" sz="2000" spc="-1" dirty="0">
                <a:solidFill>
                  <a:schemeClr val="dk1"/>
                </a:solidFill>
                <a:latin typeface="Trebuchet MS"/>
              </a:rPr>
              <a:t>Gebruikte tools zijn:</a:t>
            </a:r>
            <a:endParaRPr lang="nl-NL" sz="2000" b="0" strike="noStrike" spc="-1" dirty="0">
              <a:solidFill>
                <a:schemeClr val="dk1"/>
              </a:solidFill>
              <a:latin typeface="Trebuchet MS"/>
            </a:endParaRPr>
          </a:p>
          <a:p>
            <a:pPr marL="324000" indent="-336960" defTabSz="685800">
              <a:spcBef>
                <a:spcPts val="751"/>
              </a:spcBef>
              <a:buSzPct val="100000"/>
              <a:buBlip>
                <a:blip r:embed="rId4"/>
              </a:buBlip>
              <a:tabLst>
                <a:tab pos="0" algn="l"/>
              </a:tabLst>
            </a:pPr>
            <a:r>
              <a:rPr lang="nl-NL" sz="2000" spc="-1" dirty="0">
                <a:solidFill>
                  <a:schemeClr val="dk1"/>
                </a:solidFill>
                <a:latin typeface="Trebuchet MS"/>
              </a:rPr>
              <a:t>Windows instellingen.</a:t>
            </a:r>
          </a:p>
          <a:p>
            <a:pPr marL="324000" indent="-336960" defTabSz="685800">
              <a:spcBef>
                <a:spcPts val="751"/>
              </a:spcBef>
              <a:buSzPct val="100000"/>
              <a:buBlip>
                <a:blip r:embed="rId4"/>
              </a:buBlip>
              <a:tabLst>
                <a:tab pos="0" algn="l"/>
              </a:tabLst>
            </a:pPr>
            <a:r>
              <a:rPr lang="nl-NL" sz="2000" spc="-1" dirty="0">
                <a:solidFill>
                  <a:schemeClr val="dk1"/>
                </a:solidFill>
                <a:latin typeface="Trebuchet MS"/>
              </a:rPr>
              <a:t>Configuratie scherm Windows 7.</a:t>
            </a:r>
          </a:p>
          <a:p>
            <a:pPr marL="324000" indent="-336960" defTabSz="685800">
              <a:spcBef>
                <a:spcPts val="751"/>
              </a:spcBef>
              <a:buSzPct val="100000"/>
              <a:buBlip>
                <a:blip r:embed="rId4"/>
              </a:buBlip>
              <a:tabLst>
                <a:tab pos="0" algn="l"/>
              </a:tabLst>
            </a:pPr>
            <a:r>
              <a:rPr lang="nl-NL" sz="2000" spc="-1" dirty="0">
                <a:solidFill>
                  <a:schemeClr val="dk1"/>
                </a:solidFill>
                <a:latin typeface="Trebuchet MS"/>
              </a:rPr>
              <a:t>Taakbeheer</a:t>
            </a:r>
          </a:p>
          <a:p>
            <a:pPr marL="324000" indent="-336960" defTabSz="685800">
              <a:spcBef>
                <a:spcPts val="751"/>
              </a:spcBef>
              <a:buSzPct val="100000"/>
              <a:buBlip>
                <a:blip r:embed="rId4"/>
              </a:buBlip>
              <a:tabLst>
                <a:tab pos="0" algn="l"/>
              </a:tabLst>
            </a:pPr>
            <a:r>
              <a:rPr lang="nl-NL" sz="2000" spc="-1" dirty="0" err="1">
                <a:solidFill>
                  <a:schemeClr val="dk1"/>
                </a:solidFill>
                <a:latin typeface="Trebuchet MS"/>
              </a:rPr>
              <a:t>Glary</a:t>
            </a:r>
            <a:r>
              <a:rPr lang="nl-NL" sz="2000" spc="-1" dirty="0">
                <a:solidFill>
                  <a:schemeClr val="dk1"/>
                </a:solidFill>
                <a:latin typeface="Trebuchet MS"/>
              </a:rPr>
              <a:t> en As32</a:t>
            </a:r>
          </a:p>
          <a:p>
            <a:pPr marL="324000" indent="-336960" defTabSz="685800">
              <a:spcBef>
                <a:spcPts val="751"/>
              </a:spcBef>
              <a:buSzPct val="100000"/>
              <a:buBlip>
                <a:blip r:embed="rId4"/>
              </a:buBlip>
              <a:tabLst>
                <a:tab pos="0" algn="l"/>
              </a:tabLst>
            </a:pPr>
            <a:r>
              <a:rPr lang="nl-NL" sz="2000" spc="-1" dirty="0" err="1">
                <a:solidFill>
                  <a:schemeClr val="dk1"/>
                </a:solidFill>
                <a:latin typeface="Trebuchet MS"/>
              </a:rPr>
              <a:t>EuseUS</a:t>
            </a:r>
            <a:r>
              <a:rPr lang="nl-NL" sz="2000" spc="-1" dirty="0">
                <a:solidFill>
                  <a:schemeClr val="dk1"/>
                </a:solidFill>
                <a:latin typeface="Trebuchet MS"/>
              </a:rPr>
              <a:t> </a:t>
            </a:r>
            <a:r>
              <a:rPr lang="nl-NL" sz="2000" spc="-1" dirty="0" err="1">
                <a:solidFill>
                  <a:schemeClr val="dk1"/>
                </a:solidFill>
                <a:latin typeface="Trebuchet MS"/>
              </a:rPr>
              <a:t>Partition</a:t>
            </a:r>
            <a:r>
              <a:rPr lang="nl-NL" sz="2000" spc="-1" dirty="0">
                <a:solidFill>
                  <a:schemeClr val="dk1"/>
                </a:solidFill>
                <a:latin typeface="Trebuchet MS"/>
              </a:rPr>
              <a:t> Master</a:t>
            </a:r>
          </a:p>
          <a:p>
            <a:pPr marL="324000" indent="-336960" defTabSz="685800">
              <a:spcBef>
                <a:spcPts val="751"/>
              </a:spcBef>
              <a:buSzPct val="100000"/>
              <a:buBlip>
                <a:blip r:embed="rId4"/>
              </a:buBlip>
              <a:tabLst>
                <a:tab pos="0" algn="l"/>
              </a:tabLst>
            </a:pPr>
            <a:r>
              <a:rPr lang="nl-NL" sz="2000" spc="-1" dirty="0">
                <a:solidFill>
                  <a:schemeClr val="dk1"/>
                </a:solidFill>
                <a:latin typeface="Trebuchet MS"/>
              </a:rPr>
              <a:t>Windows Shell</a:t>
            </a:r>
          </a:p>
          <a:p>
            <a:pPr marL="324000" indent="-336960" defTabSz="685800">
              <a:spcBef>
                <a:spcPts val="751"/>
              </a:spcBef>
              <a:buSzPct val="100000"/>
              <a:buBlip>
                <a:blip r:embed="rId4"/>
              </a:buBlip>
              <a:tabLst>
                <a:tab pos="0" algn="l"/>
              </a:tabLst>
            </a:pPr>
            <a:r>
              <a:rPr lang="nl-NL" sz="2000" spc="-1" dirty="0">
                <a:solidFill>
                  <a:schemeClr val="dk1"/>
                </a:solidFill>
                <a:latin typeface="Trebuchet MS"/>
              </a:rPr>
              <a:t>Probleem oplosser van Windows</a:t>
            </a:r>
          </a:p>
          <a:p>
            <a:pPr marL="324000" indent="-336960" defTabSz="685800">
              <a:spcBef>
                <a:spcPts val="751"/>
              </a:spcBef>
              <a:buSzPct val="100000"/>
              <a:buBlip>
                <a:blip r:embed="rId4"/>
              </a:buBlip>
              <a:tabLst>
                <a:tab pos="0" algn="l"/>
              </a:tabLst>
            </a:pPr>
            <a:r>
              <a:rPr lang="nl-NL" sz="2000" spc="-1" dirty="0" err="1">
                <a:solidFill>
                  <a:schemeClr val="dk1"/>
                </a:solidFill>
                <a:latin typeface="Trebuchet MS"/>
              </a:rPr>
              <a:t>Defender</a:t>
            </a:r>
            <a:endParaRPr lang="nl-NL" sz="2000" spc="-1" dirty="0">
              <a:solidFill>
                <a:schemeClr val="dk1"/>
              </a:solidFill>
              <a:latin typeface="Trebuchet MS"/>
            </a:endParaRPr>
          </a:p>
        </p:txBody>
      </p:sp>
    </p:spTree>
    <p:extLst>
      <p:ext uri="{BB962C8B-B14F-4D97-AF65-F5344CB8AC3E}">
        <p14:creationId xmlns:p14="http://schemas.microsoft.com/office/powerpoint/2010/main" val="3626831574"/>
      </p:ext>
    </p:extLst>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 presetClass="entr" fill="hold" nodeType="with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8">
                                            <p:txEl>
                                              <p:pRg st="2" end="2"/>
                                            </p:txEl>
                                          </p:spTgt>
                                        </p:tgtEl>
                                        <p:attrNameLst>
                                          <p:attrName>style.visibility</p:attrName>
                                        </p:attrNameLst>
                                      </p:cBhvr>
                                      <p:to>
                                        <p:strVal val="visible"/>
                                      </p:to>
                                    </p:set>
                                  </p:childTnLst>
                                </p:cTn>
                              </p:par>
                              <p:par>
                                <p:cTn id="9" presetID="1" presetClass="entr" fill="hold" nodeType="withEffect">
                                  <p:stCondLst>
                                    <p:cond delay="0"/>
                                  </p:stCondLst>
                                  <p:childTnLst>
                                    <p:set>
                                      <p:cBhvr>
                                        <p:cTn id="10" dur="1" fill="hold">
                                          <p:stCondLst>
                                            <p:cond delay="0"/>
                                          </p:stCondLst>
                                        </p:cTn>
                                        <p:tgtEl>
                                          <p:spTgt spid="8">
                                            <p:txEl>
                                              <p:pRg st="3" end="3"/>
                                            </p:txEl>
                                          </p:spTgt>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8">
                                            <p:txEl>
                                              <p:pRg st="4" end="4"/>
                                            </p:txEl>
                                          </p:spTgt>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8">
                                            <p:txEl>
                                              <p:pRg st="5" end="5"/>
                                            </p:txEl>
                                          </p:spTgt>
                                        </p:tgtEl>
                                        <p:attrNameLst>
                                          <p:attrName>style.visibility</p:attrName>
                                        </p:attrNameLst>
                                      </p:cBhvr>
                                      <p:to>
                                        <p:strVal val="visible"/>
                                      </p:to>
                                    </p:set>
                                  </p:childTnLst>
                                </p:cTn>
                              </p:par>
                              <p:par>
                                <p:cTn id="15" presetID="1" presetClass="entr" fill="hold" nodeType="withEffect">
                                  <p:stCondLst>
                                    <p:cond delay="0"/>
                                  </p:stCondLst>
                                  <p:childTnLst>
                                    <p:set>
                                      <p:cBhvr>
                                        <p:cTn id="16" dur="1" fill="hold">
                                          <p:stCondLst>
                                            <p:cond delay="0"/>
                                          </p:stCondLst>
                                        </p:cTn>
                                        <p:tgtEl>
                                          <p:spTgt spid="8">
                                            <p:txEl>
                                              <p:pRg st="6" end="6"/>
                                            </p:txEl>
                                          </p:spTgt>
                                        </p:tgtEl>
                                        <p:attrNameLst>
                                          <p:attrName>style.visibility</p:attrName>
                                        </p:attrNameLst>
                                      </p:cBhvr>
                                      <p:to>
                                        <p:strVal val="visible"/>
                                      </p:to>
                                    </p:set>
                                  </p:childTnLst>
                                </p:cTn>
                              </p:par>
                              <p:par>
                                <p:cTn id="17" presetID="1" presetClass="entr" fill="hold" nodeType="withEffect">
                                  <p:stCondLst>
                                    <p:cond delay="0"/>
                                  </p:stCondLst>
                                  <p:childTnLst>
                                    <p:set>
                                      <p:cBhvr>
                                        <p:cTn id="18" dur="1" fill="hold">
                                          <p:stCondLst>
                                            <p:cond delay="0"/>
                                          </p:stCondLst>
                                        </p:cTn>
                                        <p:tgtEl>
                                          <p:spTgt spid="8">
                                            <p:txEl>
                                              <p:pRg st="7" end="7"/>
                                            </p:txEl>
                                          </p:spTgt>
                                        </p:tgtEl>
                                        <p:attrNameLst>
                                          <p:attrName>style.visibility</p:attrName>
                                        </p:attrNameLst>
                                      </p:cBhvr>
                                      <p:to>
                                        <p:strVal val="visible"/>
                                      </p:to>
                                    </p:set>
                                  </p:childTnLst>
                                </p:cTn>
                              </p:par>
                              <p:par>
                                <p:cTn id="19" presetID="1" presetClass="entr" fill="hold" nodeType="with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childTnLst>
                                </p:cTn>
                              </p:par>
                              <p:par>
                                <p:cTn id="21" presetID="1" presetClass="entr" fill="hold" nodeType="with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childTnLst>
                                </p:cTn>
                              </p:par>
                              <p:par>
                                <p:cTn id="23" presetID="1" presetClass="entr" fill="hold" nodeType="with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childTnLst>
                                </p:cTn>
                              </p:par>
                              <p:par>
                                <p:cTn id="25" presetID="1" presetClass="entr" fill="hold" nodeType="withEffect">
                                  <p:stCondLst>
                                    <p:cond delay="0"/>
                                  </p:stCondLst>
                                  <p:childTnLst>
                                    <p:set>
                                      <p:cBhvr>
                                        <p:cTn id="26" dur="1" fill="hold">
                                          <p:stCondLst>
                                            <p:cond delay="0"/>
                                          </p:stCondLst>
                                        </p:cTn>
                                        <p:tgtEl>
                                          <p:spTgt spid="9">
                                            <p:txEl>
                                              <p:pRg st="3" end="3"/>
                                            </p:txEl>
                                          </p:spTgt>
                                        </p:tgtEl>
                                        <p:attrNameLst>
                                          <p:attrName>style.visibility</p:attrName>
                                        </p:attrNameLst>
                                      </p:cBhvr>
                                      <p:to>
                                        <p:strVal val="visible"/>
                                      </p:to>
                                    </p:set>
                                  </p:childTnLst>
                                </p:cTn>
                              </p:par>
                              <p:par>
                                <p:cTn id="27" presetID="1" presetClass="entr" fill="hold" nodeType="withEffect">
                                  <p:stCondLst>
                                    <p:cond delay="0"/>
                                  </p:stCondLst>
                                  <p:childTnLst>
                                    <p:set>
                                      <p:cBhvr>
                                        <p:cTn id="28" dur="1" fill="hold">
                                          <p:stCondLst>
                                            <p:cond delay="0"/>
                                          </p:stCondLst>
                                        </p:cTn>
                                        <p:tgtEl>
                                          <p:spTgt spid="9">
                                            <p:txEl>
                                              <p:pRg st="4" end="4"/>
                                            </p:txEl>
                                          </p:spTgt>
                                        </p:tgtEl>
                                        <p:attrNameLst>
                                          <p:attrName>style.visibility</p:attrName>
                                        </p:attrNameLst>
                                      </p:cBhvr>
                                      <p:to>
                                        <p:strVal val="visible"/>
                                      </p:to>
                                    </p:set>
                                  </p:childTnLst>
                                </p:cTn>
                              </p:par>
                              <p:par>
                                <p:cTn id="29" presetID="1" presetClass="entr" fill="hold" nodeType="withEffect">
                                  <p:stCondLst>
                                    <p:cond delay="0"/>
                                  </p:stCondLst>
                                  <p:childTnLst>
                                    <p:set>
                                      <p:cBhvr>
                                        <p:cTn id="30" dur="1" fill="hold">
                                          <p:stCondLst>
                                            <p:cond delay="0"/>
                                          </p:stCondLst>
                                        </p:cTn>
                                        <p:tgtEl>
                                          <p:spTgt spid="9">
                                            <p:txEl>
                                              <p:pRg st="5" end="5"/>
                                            </p:txEl>
                                          </p:spTgt>
                                        </p:tgtEl>
                                        <p:attrNameLst>
                                          <p:attrName>style.visibility</p:attrName>
                                        </p:attrNameLst>
                                      </p:cBhvr>
                                      <p:to>
                                        <p:strVal val="visible"/>
                                      </p:to>
                                    </p:set>
                                  </p:childTnLst>
                                </p:cTn>
                              </p:par>
                              <p:par>
                                <p:cTn id="31" presetID="1" presetClass="entr" fill="hold" nodeType="withEffect">
                                  <p:stCondLst>
                                    <p:cond delay="0"/>
                                  </p:stCondLst>
                                  <p:childTnLst>
                                    <p:set>
                                      <p:cBhvr>
                                        <p:cTn id="32" dur="1" fill="hold">
                                          <p:stCondLst>
                                            <p:cond delay="0"/>
                                          </p:stCondLst>
                                        </p:cTn>
                                        <p:tgtEl>
                                          <p:spTgt spid="9">
                                            <p:txEl>
                                              <p:pRg st="6" end="6"/>
                                            </p:txEl>
                                          </p:spTgt>
                                        </p:tgtEl>
                                        <p:attrNameLst>
                                          <p:attrName>style.visibility</p:attrName>
                                        </p:attrNameLst>
                                      </p:cBhvr>
                                      <p:to>
                                        <p:strVal val="visible"/>
                                      </p:to>
                                    </p:set>
                                  </p:childTnLst>
                                </p:cTn>
                              </p:par>
                              <p:par>
                                <p:cTn id="33" presetID="1" presetClass="entr" fill="hold" nodeType="withEffect">
                                  <p:stCondLst>
                                    <p:cond delay="0"/>
                                  </p:stCondLst>
                                  <p:childTnLst>
                                    <p:set>
                                      <p:cBhvr>
                                        <p:cTn id="34" dur="1" fill="hold">
                                          <p:stCondLst>
                                            <p:cond delay="0"/>
                                          </p:stCondLst>
                                        </p:cTn>
                                        <p:tgtEl>
                                          <p:spTgt spid="9">
                                            <p:txEl>
                                              <p:pRg st="7" end="7"/>
                                            </p:txEl>
                                          </p:spTgt>
                                        </p:tgtEl>
                                        <p:attrNameLst>
                                          <p:attrName>style.visibility</p:attrName>
                                        </p:attrNameLst>
                                      </p:cBhvr>
                                      <p:to>
                                        <p:strVal val="visible"/>
                                      </p:to>
                                    </p:set>
                                  </p:childTnLst>
                                </p:cTn>
                              </p:par>
                              <p:par>
                                <p:cTn id="35" presetID="1" presetClass="entr" fill="hold" nodeType="withEffect">
                                  <p:stCondLst>
                                    <p:cond delay="0"/>
                                  </p:stCondLst>
                                  <p:childTnLst>
                                    <p:set>
                                      <p:cBhvr>
                                        <p:cTn id="36"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PlaceHolder 1"/>
          <p:cNvSpPr>
            <a:spLocks noGrp="1"/>
          </p:cNvSpPr>
          <p:nvPr>
            <p:ph type="title" idx="4294967295"/>
          </p:nvPr>
        </p:nvSpPr>
        <p:spPr>
          <a:xfrm>
            <a:off x="2651116" y="245833"/>
            <a:ext cx="4388148" cy="653018"/>
          </a:xfrm>
          <a:prstGeom prst="rect">
            <a:avLst/>
          </a:prstGeom>
          <a:noFill/>
          <a:ln w="0">
            <a:noFill/>
          </a:ln>
        </p:spPr>
        <p:txBody>
          <a:bodyPr lIns="68400" tIns="34200" rIns="68400" bIns="34200" anchor="ctr">
            <a:noAutofit/>
          </a:bodyPr>
          <a:lstStyle/>
          <a:p>
            <a:pPr indent="0">
              <a:buNone/>
            </a:pPr>
            <a:r>
              <a:rPr lang="nl-NL" sz="3300" b="0" strike="noStrike" spc="-1" dirty="0">
                <a:solidFill>
                  <a:schemeClr val="dk1"/>
                </a:solidFill>
                <a:latin typeface="Trebuchet MS"/>
              </a:rPr>
              <a:t>Zijn er nog vragen????</a:t>
            </a:r>
          </a:p>
        </p:txBody>
      </p:sp>
      <p:sp>
        <p:nvSpPr>
          <p:cNvPr id="2" name="Tekstvak 1">
            <a:extLst>
              <a:ext uri="{FF2B5EF4-FFF2-40B4-BE49-F238E27FC236}">
                <a16:creationId xmlns:a16="http://schemas.microsoft.com/office/drawing/2014/main" id="{A40A925F-3DE6-4E4E-891C-19D0E7B28FE1}"/>
              </a:ext>
            </a:extLst>
          </p:cNvPr>
          <p:cNvSpPr txBox="1"/>
          <p:nvPr/>
        </p:nvSpPr>
        <p:spPr>
          <a:xfrm>
            <a:off x="205173" y="4525157"/>
            <a:ext cx="487407" cy="369332"/>
          </a:xfrm>
          <a:prstGeom prst="rect">
            <a:avLst/>
          </a:prstGeom>
          <a:noFill/>
        </p:spPr>
        <p:txBody>
          <a:bodyPr wrap="square" rtlCol="0">
            <a:spAutoFit/>
          </a:bodyPr>
          <a:lstStyle/>
          <a:p>
            <a:r>
              <a:rPr lang="nl-NL" dirty="0"/>
              <a:t>22</a:t>
            </a:r>
          </a:p>
        </p:txBody>
      </p:sp>
      <p:pic>
        <p:nvPicPr>
          <p:cNvPr id="5" name="Afbeelding 4">
            <a:extLst>
              <a:ext uri="{FF2B5EF4-FFF2-40B4-BE49-F238E27FC236}">
                <a16:creationId xmlns:a16="http://schemas.microsoft.com/office/drawing/2014/main" id="{D8A67F76-B844-431F-B441-72EF59D76B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8643" y="4729809"/>
            <a:ext cx="1835944" cy="329361"/>
          </a:xfrm>
          <a:prstGeom prst="rect">
            <a:avLst/>
          </a:prstGeom>
        </p:spPr>
      </p:pic>
      <p:sp>
        <p:nvSpPr>
          <p:cNvPr id="8" name="PlaceHolder 2">
            <a:extLst>
              <a:ext uri="{FF2B5EF4-FFF2-40B4-BE49-F238E27FC236}">
                <a16:creationId xmlns:a16="http://schemas.microsoft.com/office/drawing/2014/main" id="{637B3EDC-A4D9-4B84-AA90-9496D47CA141}"/>
              </a:ext>
            </a:extLst>
          </p:cNvPr>
          <p:cNvSpPr txBox="1">
            <a:spLocks/>
          </p:cNvSpPr>
          <p:nvPr/>
        </p:nvSpPr>
        <p:spPr>
          <a:xfrm>
            <a:off x="5109503" y="4768076"/>
            <a:ext cx="2934360" cy="321098"/>
          </a:xfrm>
          <a:prstGeom prst="rect">
            <a:avLst/>
          </a:prstGeom>
          <a:noFill/>
          <a:ln w="0">
            <a:noFill/>
          </a:ln>
        </p:spPr>
        <p:txBody>
          <a:bodyPr lIns="68400" tIns="34200" rIns="68400" bIns="3420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defTabSz="685800">
              <a:spcBef>
                <a:spcPts val="751"/>
              </a:spcBef>
              <a:buFont typeface="Arial" panose="020B0604020202020204" pitchFamily="34" charset="0"/>
              <a:buNone/>
              <a:tabLst>
                <a:tab pos="0" algn="l"/>
              </a:tabLst>
            </a:pPr>
            <a:r>
              <a:rPr lang="nl-NL" sz="2000" spc="-1">
                <a:solidFill>
                  <a:schemeClr val="dk1"/>
                </a:solidFill>
                <a:latin typeface="Trebuchet MS"/>
              </a:rPr>
              <a:t>Presentator: Alex Hol </a:t>
            </a:r>
            <a:endParaRPr lang="nl-NL" sz="2000" spc="-1" dirty="0">
              <a:solidFill>
                <a:srgbClr val="000000"/>
              </a:solidFill>
              <a:latin typeface="Arial"/>
            </a:endParaRPr>
          </a:p>
        </p:txBody>
      </p:sp>
      <p:pic>
        <p:nvPicPr>
          <p:cNvPr id="17" name="Afbeelding 16">
            <a:extLst>
              <a:ext uri="{FF2B5EF4-FFF2-40B4-BE49-F238E27FC236}">
                <a16:creationId xmlns:a16="http://schemas.microsoft.com/office/drawing/2014/main" id="{175EAFEC-D947-4701-ABD3-CADB254F699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78480" y="942975"/>
            <a:ext cx="2171700" cy="3257550"/>
          </a:xfrm>
          <a:prstGeom prst="rect">
            <a:avLst/>
          </a:prstGeom>
        </p:spPr>
      </p:pic>
      <p:pic>
        <p:nvPicPr>
          <p:cNvPr id="18" name="Afbeelding 17">
            <a:extLst>
              <a:ext uri="{FF2B5EF4-FFF2-40B4-BE49-F238E27FC236}">
                <a16:creationId xmlns:a16="http://schemas.microsoft.com/office/drawing/2014/main" id="{0894AEB3-7EE6-41D4-8C25-A972A111E0D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6754320">
            <a:off x="2026672" y="1137277"/>
            <a:ext cx="416014" cy="479830"/>
          </a:xfrm>
          <a:prstGeom prst="rect">
            <a:avLst/>
          </a:prstGeom>
        </p:spPr>
      </p:pic>
      <p:pic>
        <p:nvPicPr>
          <p:cNvPr id="19" name="Afbeelding 18">
            <a:extLst>
              <a:ext uri="{FF2B5EF4-FFF2-40B4-BE49-F238E27FC236}">
                <a16:creationId xmlns:a16="http://schemas.microsoft.com/office/drawing/2014/main" id="{97A7D5AF-E458-489A-8E5C-7BCC4AF7F50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97061" y="1810337"/>
            <a:ext cx="949878" cy="2869492"/>
          </a:xfrm>
          <a:prstGeom prst="rect">
            <a:avLst/>
          </a:prstGeom>
        </p:spPr>
      </p:pic>
    </p:spTree>
    <p:extLst>
      <p:ext uri="{BB962C8B-B14F-4D97-AF65-F5344CB8AC3E}">
        <p14:creationId xmlns:p14="http://schemas.microsoft.com/office/powerpoint/2010/main" val="3822122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PlaceHolder 1"/>
          <p:cNvSpPr>
            <a:spLocks noGrp="1"/>
          </p:cNvSpPr>
          <p:nvPr>
            <p:ph type="title"/>
          </p:nvPr>
        </p:nvSpPr>
        <p:spPr>
          <a:xfrm>
            <a:off x="490114" y="-54022"/>
            <a:ext cx="7886520" cy="993960"/>
          </a:xfrm>
          <a:prstGeom prst="rect">
            <a:avLst/>
          </a:prstGeom>
          <a:noFill/>
          <a:ln w="0">
            <a:noFill/>
          </a:ln>
        </p:spPr>
        <p:txBody>
          <a:bodyPr lIns="68400" tIns="34200" rIns="68400" bIns="34200" anchor="ctr">
            <a:noAutofit/>
          </a:bodyPr>
          <a:lstStyle/>
          <a:p>
            <a:pPr indent="0" defTabSz="685800">
              <a:lnSpc>
                <a:spcPct val="90000"/>
              </a:lnSpc>
              <a:buNone/>
            </a:pPr>
            <a:r>
              <a:rPr lang="nl-NL" sz="3300" b="0" strike="noStrike" spc="-1" dirty="0">
                <a:solidFill>
                  <a:schemeClr val="dk1"/>
                </a:solidFill>
                <a:latin typeface="Trebuchet MS"/>
              </a:rPr>
              <a:t>Bekabeling en netspanning</a:t>
            </a:r>
            <a:endParaRPr lang="nl-NL" sz="3300" b="0" strike="noStrike" spc="-1" dirty="0">
              <a:solidFill>
                <a:schemeClr val="dk1"/>
              </a:solidFill>
              <a:latin typeface="Calibri"/>
            </a:endParaRPr>
          </a:p>
        </p:txBody>
      </p:sp>
      <p:sp>
        <p:nvSpPr>
          <p:cNvPr id="85" name="PlaceHolder 2"/>
          <p:cNvSpPr>
            <a:spLocks noGrp="1"/>
          </p:cNvSpPr>
          <p:nvPr>
            <p:ph/>
          </p:nvPr>
        </p:nvSpPr>
        <p:spPr>
          <a:xfrm>
            <a:off x="529994" y="713434"/>
            <a:ext cx="6755062" cy="3929884"/>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None/>
              <a:tabLst>
                <a:tab pos="0" algn="l"/>
              </a:tabLst>
            </a:pPr>
            <a:r>
              <a:rPr lang="nl-NL" sz="2000" b="0" strike="noStrike" spc="-1" dirty="0">
                <a:solidFill>
                  <a:schemeClr val="dk1"/>
                </a:solidFill>
                <a:latin typeface="Trebuchet MS"/>
              </a:rPr>
              <a:t>Het oplossen van problemen begint met stap 1:</a:t>
            </a:r>
          </a:p>
          <a:p>
            <a:pPr marL="324000" indent="-336960" defTabSz="685800">
              <a:lnSpc>
                <a:spcPct val="90000"/>
              </a:lnSpc>
              <a:spcBef>
                <a:spcPts val="751"/>
              </a:spcBef>
              <a:buSzPct val="100000"/>
              <a:buBlip>
                <a:blip r:embed="rId3"/>
              </a:buBlip>
              <a:tabLst>
                <a:tab pos="0" algn="l"/>
              </a:tabLst>
            </a:pPr>
            <a:r>
              <a:rPr lang="nl-NL" sz="2000" b="0" strike="noStrike" spc="-1" dirty="0">
                <a:solidFill>
                  <a:schemeClr val="dk1"/>
                </a:solidFill>
                <a:latin typeface="Trebuchet MS"/>
              </a:rPr>
              <a:t>Alle bekabeling nalopen en controleren op breuken.</a:t>
            </a:r>
          </a:p>
          <a:p>
            <a:pPr marL="324000" indent="-336960" defTabSz="685800">
              <a:lnSpc>
                <a:spcPct val="90000"/>
              </a:lnSpc>
              <a:spcBef>
                <a:spcPts val="751"/>
              </a:spcBef>
              <a:buSzPct val="100000"/>
              <a:buBlip>
                <a:blip r:embed="rId3"/>
              </a:buBlip>
              <a:tabLst>
                <a:tab pos="0" algn="l"/>
              </a:tabLst>
            </a:pPr>
            <a:r>
              <a:rPr lang="nl-NL" sz="2000" b="0" strike="noStrike" spc="-1" dirty="0">
                <a:solidFill>
                  <a:schemeClr val="dk1"/>
                </a:solidFill>
                <a:latin typeface="Trebuchet MS"/>
              </a:rPr>
              <a:t>Connectoren goed aandrukken. </a:t>
            </a:r>
            <a:r>
              <a:rPr lang="nl-NL" sz="2000" b="0" strike="noStrike" spc="-1" dirty="0" err="1">
                <a:solidFill>
                  <a:schemeClr val="dk1"/>
                </a:solidFill>
                <a:latin typeface="Trebuchet MS"/>
              </a:rPr>
              <a:t>Oa</a:t>
            </a:r>
            <a:r>
              <a:rPr lang="nl-NL" sz="2000" b="0" strike="noStrike" spc="-1" dirty="0">
                <a:solidFill>
                  <a:schemeClr val="dk1"/>
                </a:solidFill>
                <a:latin typeface="Trebuchet MS"/>
              </a:rPr>
              <a:t> van monitor, usb stekkers en stekkers bij stopcontacten.</a:t>
            </a:r>
          </a:p>
          <a:p>
            <a:pPr marL="324000" indent="-336960" defTabSz="685800">
              <a:lnSpc>
                <a:spcPct val="90000"/>
              </a:lnSpc>
              <a:spcBef>
                <a:spcPts val="751"/>
              </a:spcBef>
              <a:buSzPct val="100000"/>
              <a:buBlip>
                <a:blip r:embed="rId3"/>
              </a:buBlip>
              <a:tabLst>
                <a:tab pos="0" algn="l"/>
              </a:tabLst>
            </a:pPr>
            <a:r>
              <a:rPr lang="nl-NL" sz="2000" spc="-1" dirty="0">
                <a:solidFill>
                  <a:schemeClr val="dk1"/>
                </a:solidFill>
                <a:latin typeface="Trebuchet MS"/>
              </a:rPr>
              <a:t>Oplader van laptop en batterijen voor toetsenbord en muis.</a:t>
            </a:r>
            <a:endParaRPr lang="nl-NL" sz="2000" b="0" strike="noStrike" spc="-1" dirty="0">
              <a:solidFill>
                <a:schemeClr val="dk1"/>
              </a:solidFill>
              <a:latin typeface="Trebuchet MS"/>
            </a:endParaRPr>
          </a:p>
          <a:p>
            <a:pPr marL="324000" indent="-336960" defTabSz="685800">
              <a:lnSpc>
                <a:spcPct val="90000"/>
              </a:lnSpc>
              <a:spcBef>
                <a:spcPts val="751"/>
              </a:spcBef>
              <a:buSzPct val="100000"/>
              <a:buBlip>
                <a:blip r:embed="rId3"/>
              </a:buBlip>
              <a:tabLst>
                <a:tab pos="0" algn="l"/>
              </a:tabLst>
            </a:pPr>
            <a:r>
              <a:rPr lang="nl-NL" sz="2000" spc="-1" dirty="0">
                <a:solidFill>
                  <a:schemeClr val="dk1"/>
                </a:solidFill>
                <a:latin typeface="Trebuchet MS"/>
              </a:rPr>
              <a:t>Alle rand apparatuur afkoppelen van pc.</a:t>
            </a:r>
          </a:p>
          <a:p>
            <a:pPr marL="324000" indent="-336960" defTabSz="685800">
              <a:lnSpc>
                <a:spcPct val="90000"/>
              </a:lnSpc>
              <a:spcBef>
                <a:spcPts val="751"/>
              </a:spcBef>
              <a:buSzPct val="100000"/>
              <a:buBlip>
                <a:blip r:embed="rId3"/>
              </a:buBlip>
              <a:tabLst>
                <a:tab pos="0" algn="l"/>
              </a:tabLst>
            </a:pPr>
            <a:r>
              <a:rPr lang="nl-NL" sz="2000" spc="-1" dirty="0">
                <a:solidFill>
                  <a:schemeClr val="dk1"/>
                </a:solidFill>
                <a:latin typeface="Trebuchet MS"/>
              </a:rPr>
              <a:t>Controleren of er stroom is in pc, scherm, toetsenbord en muis.</a:t>
            </a:r>
          </a:p>
          <a:p>
            <a:pPr marL="324000" indent="-336960" defTabSz="685800">
              <a:lnSpc>
                <a:spcPct val="90000"/>
              </a:lnSpc>
              <a:spcBef>
                <a:spcPts val="751"/>
              </a:spcBef>
              <a:buSzPct val="100000"/>
              <a:buBlip>
                <a:blip r:embed="rId3"/>
              </a:buBlip>
              <a:tabLst>
                <a:tab pos="0" algn="l"/>
              </a:tabLst>
            </a:pPr>
            <a:r>
              <a:rPr lang="nl-NL" sz="2000" b="0" strike="noStrike" spc="-1" dirty="0">
                <a:solidFill>
                  <a:schemeClr val="dk1"/>
                </a:solidFill>
                <a:latin typeface="Trebuchet MS"/>
              </a:rPr>
              <a:t>Controleren of de ven loopt van de koeling van de pc.</a:t>
            </a:r>
          </a:p>
          <a:p>
            <a:pPr marL="324000" indent="-336960" defTabSz="685800">
              <a:lnSpc>
                <a:spcPct val="90000"/>
              </a:lnSpc>
              <a:spcBef>
                <a:spcPts val="751"/>
              </a:spcBef>
              <a:buSzPct val="100000"/>
              <a:buBlip>
                <a:blip r:embed="rId3"/>
              </a:buBlip>
              <a:tabLst>
                <a:tab pos="0" algn="l"/>
              </a:tabLst>
            </a:pPr>
            <a:r>
              <a:rPr lang="nl-NL" sz="2000" spc="-1" dirty="0">
                <a:solidFill>
                  <a:schemeClr val="dk1"/>
                </a:solidFill>
                <a:latin typeface="Trebuchet MS"/>
              </a:rPr>
              <a:t>Letjes branden op laptop en toetsenbord.</a:t>
            </a:r>
          </a:p>
        </p:txBody>
      </p:sp>
      <p:sp>
        <p:nvSpPr>
          <p:cNvPr id="2" name="Tekstvak 1">
            <a:extLst>
              <a:ext uri="{FF2B5EF4-FFF2-40B4-BE49-F238E27FC236}">
                <a16:creationId xmlns:a16="http://schemas.microsoft.com/office/drawing/2014/main" id="{BAA247FF-D75A-437C-965E-BA2746741239}"/>
              </a:ext>
            </a:extLst>
          </p:cNvPr>
          <p:cNvSpPr txBox="1"/>
          <p:nvPr/>
        </p:nvSpPr>
        <p:spPr>
          <a:xfrm>
            <a:off x="236733" y="4544462"/>
            <a:ext cx="293260" cy="369332"/>
          </a:xfrm>
          <a:prstGeom prst="rect">
            <a:avLst/>
          </a:prstGeom>
          <a:noFill/>
        </p:spPr>
        <p:txBody>
          <a:bodyPr wrap="square" rtlCol="0">
            <a:spAutoFit/>
          </a:bodyPr>
          <a:lstStyle/>
          <a:p>
            <a:r>
              <a:rPr lang="nl-NL" dirty="0"/>
              <a:t>3</a:t>
            </a:r>
          </a:p>
        </p:txBody>
      </p:sp>
      <p:pic>
        <p:nvPicPr>
          <p:cNvPr id="6" name="Afbeelding 5">
            <a:extLst>
              <a:ext uri="{FF2B5EF4-FFF2-40B4-BE49-F238E27FC236}">
                <a16:creationId xmlns:a16="http://schemas.microsoft.com/office/drawing/2014/main" id="{F9D18C97-1CD3-4C54-9EAE-4CFE789635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925" y="4713750"/>
            <a:ext cx="1871663" cy="335769"/>
          </a:xfrm>
          <a:prstGeom prst="rect">
            <a:avLst/>
          </a:prstGeom>
        </p:spPr>
      </p:pic>
    </p:spTree>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 presetClass="entr" fill="hold" nodeType="withEffect">
                                  <p:stCondLst>
                                    <p:cond delay="0"/>
                                  </p:stCondLst>
                                  <p:childTnLst>
                                    <p:set>
                                      <p:cBhvr>
                                        <p:cTn id="6" dur="1" fill="hold">
                                          <p:stCondLst>
                                            <p:cond delay="0"/>
                                          </p:stCondLst>
                                        </p:cTn>
                                        <p:tgtEl>
                                          <p:spTgt spid="85">
                                            <p:txEl>
                                              <p:pRg st="0" end="0"/>
                                            </p:txEl>
                                          </p:spTgt>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85">
                                            <p:txEl>
                                              <p:pRg st="1" end="1"/>
                                            </p:txEl>
                                          </p:spTgt>
                                        </p:tgtEl>
                                        <p:attrNameLst>
                                          <p:attrName>style.visibility</p:attrName>
                                        </p:attrNameLst>
                                      </p:cBhvr>
                                      <p:to>
                                        <p:strVal val="visible"/>
                                      </p:to>
                                    </p:set>
                                  </p:childTnLst>
                                </p:cTn>
                              </p:par>
                              <p:par>
                                <p:cTn id="9" presetID="1" presetClass="entr" fill="hold" nodeType="withEffect">
                                  <p:stCondLst>
                                    <p:cond delay="0"/>
                                  </p:stCondLst>
                                  <p:childTnLst>
                                    <p:set>
                                      <p:cBhvr>
                                        <p:cTn id="10" dur="1" fill="hold">
                                          <p:stCondLst>
                                            <p:cond delay="0"/>
                                          </p:stCondLst>
                                        </p:cTn>
                                        <p:tgtEl>
                                          <p:spTgt spid="85">
                                            <p:txEl>
                                              <p:pRg st="2" end="2"/>
                                            </p:txEl>
                                          </p:spTgt>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85">
                                            <p:txEl>
                                              <p:pRg st="3" end="3"/>
                                            </p:txEl>
                                          </p:spTgt>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85">
                                            <p:txEl>
                                              <p:pRg st="4" end="4"/>
                                            </p:txEl>
                                          </p:spTgt>
                                        </p:tgtEl>
                                        <p:attrNameLst>
                                          <p:attrName>style.visibility</p:attrName>
                                        </p:attrNameLst>
                                      </p:cBhvr>
                                      <p:to>
                                        <p:strVal val="visible"/>
                                      </p:to>
                                    </p:set>
                                  </p:childTnLst>
                                </p:cTn>
                              </p:par>
                              <p:par>
                                <p:cTn id="15" presetID="1" presetClass="entr" fill="hold" nodeType="withEffect">
                                  <p:stCondLst>
                                    <p:cond delay="0"/>
                                  </p:stCondLst>
                                  <p:childTnLst>
                                    <p:set>
                                      <p:cBhvr>
                                        <p:cTn id="16" dur="1" fill="hold">
                                          <p:stCondLst>
                                            <p:cond delay="0"/>
                                          </p:stCondLst>
                                        </p:cTn>
                                        <p:tgtEl>
                                          <p:spTgt spid="85">
                                            <p:txEl>
                                              <p:pRg st="5" end="5"/>
                                            </p:txEl>
                                          </p:spTgt>
                                        </p:tgtEl>
                                        <p:attrNameLst>
                                          <p:attrName>style.visibility</p:attrName>
                                        </p:attrNameLst>
                                      </p:cBhvr>
                                      <p:to>
                                        <p:strVal val="visible"/>
                                      </p:to>
                                    </p:set>
                                  </p:childTnLst>
                                </p:cTn>
                              </p:par>
                              <p:par>
                                <p:cTn id="17" presetID="1" presetClass="entr" fill="hold" nodeType="withEffect">
                                  <p:stCondLst>
                                    <p:cond delay="0"/>
                                  </p:stCondLst>
                                  <p:childTnLst>
                                    <p:set>
                                      <p:cBhvr>
                                        <p:cTn id="18" dur="1" fill="hold">
                                          <p:stCondLst>
                                            <p:cond delay="0"/>
                                          </p:stCondLst>
                                        </p:cTn>
                                        <p:tgtEl>
                                          <p:spTgt spid="85">
                                            <p:txEl>
                                              <p:pRg st="6" end="6"/>
                                            </p:txEl>
                                          </p:spTgt>
                                        </p:tgtEl>
                                        <p:attrNameLst>
                                          <p:attrName>style.visibility</p:attrName>
                                        </p:attrNameLst>
                                      </p:cBhvr>
                                      <p:to>
                                        <p:strVal val="visible"/>
                                      </p:to>
                                    </p:set>
                                  </p:childTnLst>
                                </p:cTn>
                              </p:par>
                              <p:par>
                                <p:cTn id="19" presetID="1" presetClass="entr" fill="hold" nodeType="withEffect">
                                  <p:stCondLst>
                                    <p:cond delay="0"/>
                                  </p:stCondLst>
                                  <p:childTnLst>
                                    <p:set>
                                      <p:cBhvr>
                                        <p:cTn id="20" dur="1" fill="hold">
                                          <p:stCondLst>
                                            <p:cond delay="0"/>
                                          </p:stCondLst>
                                        </p:cTn>
                                        <p:tgtEl>
                                          <p:spTgt spid="8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Afbeelding 20">
            <a:extLst>
              <a:ext uri="{FF2B5EF4-FFF2-40B4-BE49-F238E27FC236}">
                <a16:creationId xmlns:a16="http://schemas.microsoft.com/office/drawing/2014/main" id="{1746CDDC-86A2-4549-AE2B-58EAB3EE4B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96329">
            <a:off x="915860" y="2868562"/>
            <a:ext cx="1192415" cy="926552"/>
          </a:xfrm>
          <a:prstGeom prst="rect">
            <a:avLst/>
          </a:prstGeom>
        </p:spPr>
      </p:pic>
      <p:pic>
        <p:nvPicPr>
          <p:cNvPr id="19" name="Afbeelding 18">
            <a:extLst>
              <a:ext uri="{FF2B5EF4-FFF2-40B4-BE49-F238E27FC236}">
                <a16:creationId xmlns:a16="http://schemas.microsoft.com/office/drawing/2014/main" id="{038E50BD-A8D6-445B-9741-73D91FE05B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695" y="622385"/>
            <a:ext cx="1261800" cy="980467"/>
          </a:xfrm>
          <a:prstGeom prst="rect">
            <a:avLst/>
          </a:prstGeom>
        </p:spPr>
      </p:pic>
      <p:sp>
        <p:nvSpPr>
          <p:cNvPr id="84" name="PlaceHolder 1"/>
          <p:cNvSpPr>
            <a:spLocks noGrp="1"/>
          </p:cNvSpPr>
          <p:nvPr>
            <p:ph type="title"/>
          </p:nvPr>
        </p:nvSpPr>
        <p:spPr>
          <a:xfrm>
            <a:off x="871637" y="-77958"/>
            <a:ext cx="7886520" cy="992358"/>
          </a:xfrm>
          <a:prstGeom prst="rect">
            <a:avLst/>
          </a:prstGeom>
          <a:noFill/>
          <a:ln w="0">
            <a:noFill/>
          </a:ln>
        </p:spPr>
        <p:txBody>
          <a:bodyPr lIns="68400" tIns="34200" rIns="68400" bIns="34200" anchor="ctr">
            <a:noAutofit/>
          </a:bodyPr>
          <a:lstStyle/>
          <a:p>
            <a:pPr defTabSz="685800">
              <a:lnSpc>
                <a:spcPct val="90000"/>
              </a:lnSpc>
              <a:spcBef>
                <a:spcPts val="751"/>
              </a:spcBef>
              <a:buSzPct val="100017"/>
            </a:pPr>
            <a:r>
              <a:rPr lang="nl-NL" sz="3600" b="0" strike="noStrike" spc="-1" dirty="0">
                <a:latin typeface="Trebuchet MS"/>
              </a:rPr>
              <a:t>Traag opstarten en vast lopers</a:t>
            </a:r>
          </a:p>
        </p:txBody>
      </p:sp>
      <p:sp>
        <p:nvSpPr>
          <p:cNvPr id="85" name="PlaceHolder 2"/>
          <p:cNvSpPr>
            <a:spLocks noGrp="1"/>
          </p:cNvSpPr>
          <p:nvPr>
            <p:ph/>
          </p:nvPr>
        </p:nvSpPr>
        <p:spPr>
          <a:xfrm>
            <a:off x="2268357" y="796769"/>
            <a:ext cx="6945981" cy="3747693"/>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None/>
              <a:tabLst>
                <a:tab pos="0" algn="l"/>
              </a:tabLst>
            </a:pPr>
            <a:r>
              <a:rPr lang="nl-NL" sz="2000" spc="-1" dirty="0">
                <a:solidFill>
                  <a:schemeClr val="dk1"/>
                </a:solidFill>
                <a:latin typeface="Trebuchet MS"/>
              </a:rPr>
              <a:t>Mogelijke opties:</a:t>
            </a:r>
            <a:endParaRPr lang="nl-NL" sz="2000" b="0" strike="noStrike" spc="-1" dirty="0">
              <a:solidFill>
                <a:schemeClr val="dk1"/>
              </a:solidFill>
              <a:latin typeface="Trebuchet MS"/>
            </a:endParaRPr>
          </a:p>
          <a:p>
            <a:pPr marL="324000" indent="-336960" defTabSz="685800">
              <a:lnSpc>
                <a:spcPct val="90000"/>
              </a:lnSpc>
              <a:spcBef>
                <a:spcPts val="751"/>
              </a:spcBef>
              <a:buSzPct val="100000"/>
              <a:buBlip>
                <a:blip r:embed="rId5"/>
              </a:buBlip>
              <a:tabLst>
                <a:tab pos="0" algn="l"/>
              </a:tabLst>
            </a:pPr>
            <a:r>
              <a:rPr lang="nl-NL" sz="2000" spc="-1" dirty="0">
                <a:solidFill>
                  <a:schemeClr val="dk1"/>
                </a:solidFill>
                <a:latin typeface="Trebuchet MS"/>
              </a:rPr>
              <a:t>Harddisk vervangen voor SSD of M2</a:t>
            </a:r>
            <a:r>
              <a:rPr lang="nl-NL" sz="2000" b="0" strike="noStrike" spc="-1" dirty="0">
                <a:solidFill>
                  <a:schemeClr val="dk1"/>
                </a:solidFill>
                <a:latin typeface="Trebuchet MS"/>
              </a:rPr>
              <a:t>. zie lezerstip 49</a:t>
            </a:r>
          </a:p>
          <a:p>
            <a:pPr marL="324000" indent="-336960" defTabSz="685800">
              <a:lnSpc>
                <a:spcPct val="90000"/>
              </a:lnSpc>
              <a:spcBef>
                <a:spcPts val="751"/>
              </a:spcBef>
              <a:buSzPct val="100000"/>
              <a:buBlip>
                <a:blip r:embed="rId5"/>
              </a:buBlip>
              <a:tabLst>
                <a:tab pos="0" algn="l"/>
              </a:tabLst>
            </a:pPr>
            <a:r>
              <a:rPr lang="nl-NL" sz="2000" spc="-1" dirty="0">
                <a:solidFill>
                  <a:schemeClr val="dk1"/>
                </a:solidFill>
                <a:latin typeface="Trebuchet MS"/>
              </a:rPr>
              <a:t>Programma's die mee opstarten uitschakelen. </a:t>
            </a:r>
          </a:p>
          <a:p>
            <a:pPr marL="324000" indent="-336960" defTabSz="685800">
              <a:lnSpc>
                <a:spcPct val="90000"/>
              </a:lnSpc>
              <a:spcBef>
                <a:spcPts val="751"/>
              </a:spcBef>
              <a:buSzPct val="100000"/>
              <a:buBlip>
                <a:blip r:embed="rId5"/>
              </a:buBlip>
              <a:tabLst>
                <a:tab pos="0" algn="l"/>
              </a:tabLst>
            </a:pPr>
            <a:r>
              <a:rPr lang="nl-NL" sz="2000" b="0" strike="noStrike" spc="-1" dirty="0">
                <a:solidFill>
                  <a:schemeClr val="dk1"/>
                </a:solidFill>
                <a:latin typeface="Trebuchet MS"/>
              </a:rPr>
              <a:t>Herstarten. Zie lezerstip 62</a:t>
            </a:r>
          </a:p>
          <a:p>
            <a:pPr marL="324000" indent="-336960" defTabSz="685800">
              <a:lnSpc>
                <a:spcPct val="90000"/>
              </a:lnSpc>
              <a:spcBef>
                <a:spcPts val="751"/>
              </a:spcBef>
              <a:buSzPct val="100000"/>
              <a:buBlip>
                <a:blip r:embed="rId5"/>
              </a:buBlip>
              <a:tabLst>
                <a:tab pos="0" algn="l"/>
              </a:tabLst>
            </a:pPr>
            <a:r>
              <a:rPr lang="nl-NL" sz="2000" spc="-1" dirty="0">
                <a:solidFill>
                  <a:schemeClr val="dk1"/>
                </a:solidFill>
                <a:latin typeface="Trebuchet MS"/>
              </a:rPr>
              <a:t>Updates.</a:t>
            </a:r>
          </a:p>
          <a:p>
            <a:pPr marL="324000" indent="-336960" defTabSz="685800">
              <a:spcBef>
                <a:spcPts val="751"/>
              </a:spcBef>
              <a:buSzPct val="100000"/>
              <a:buBlip>
                <a:blip r:embed="rId5"/>
              </a:buBlip>
              <a:tabLst>
                <a:tab pos="0" algn="l"/>
              </a:tabLst>
            </a:pPr>
            <a:r>
              <a:rPr lang="nl-NL" sz="2000" b="0" strike="noStrike" spc="-1" dirty="0">
                <a:solidFill>
                  <a:schemeClr val="dk1"/>
                </a:solidFill>
                <a:latin typeface="Trebuchet MS"/>
              </a:rPr>
              <a:t>Programma’s afsluiten bij Taakbeheer.</a:t>
            </a:r>
            <a:r>
              <a:rPr lang="nl-NL" sz="2000" spc="-1" dirty="0">
                <a:solidFill>
                  <a:schemeClr val="dk1"/>
                </a:solidFill>
                <a:latin typeface="Trebuchet MS"/>
              </a:rPr>
              <a:t> (Ctrl, Shift + </a:t>
            </a:r>
            <a:r>
              <a:rPr lang="nl-NL" sz="2000" spc="-1" dirty="0" err="1">
                <a:solidFill>
                  <a:schemeClr val="dk1"/>
                </a:solidFill>
                <a:latin typeface="Trebuchet MS"/>
              </a:rPr>
              <a:t>Esc</a:t>
            </a:r>
            <a:r>
              <a:rPr lang="nl-NL" sz="2000" spc="-1" dirty="0">
                <a:solidFill>
                  <a:schemeClr val="dk1"/>
                </a:solidFill>
                <a:latin typeface="Trebuchet MS"/>
              </a:rPr>
              <a:t>)</a:t>
            </a:r>
            <a:endParaRPr lang="nl-NL" sz="2000" b="0" strike="noStrike" spc="-1" dirty="0">
              <a:solidFill>
                <a:schemeClr val="dk1"/>
              </a:solidFill>
              <a:latin typeface="Trebuchet MS"/>
            </a:endParaRPr>
          </a:p>
          <a:p>
            <a:pPr marL="324000" indent="-336960" defTabSz="685800">
              <a:lnSpc>
                <a:spcPct val="90000"/>
              </a:lnSpc>
              <a:spcBef>
                <a:spcPts val="751"/>
              </a:spcBef>
              <a:buSzPct val="100000"/>
              <a:buBlip>
                <a:blip r:embed="rId5"/>
              </a:buBlip>
              <a:tabLst>
                <a:tab pos="0" algn="l"/>
              </a:tabLst>
            </a:pPr>
            <a:r>
              <a:rPr lang="nl-NL" sz="2000" spc="-1" dirty="0">
                <a:solidFill>
                  <a:schemeClr val="dk1"/>
                </a:solidFill>
                <a:latin typeface="Trebuchet MS"/>
              </a:rPr>
              <a:t>Programma’s opnieuw opstarten of opnieuw installeren.</a:t>
            </a:r>
            <a:endParaRPr lang="nl-NL" sz="2000" b="0" strike="noStrike" spc="-1" dirty="0">
              <a:solidFill>
                <a:schemeClr val="dk1"/>
              </a:solidFill>
              <a:latin typeface="Trebuchet MS"/>
            </a:endParaRPr>
          </a:p>
          <a:p>
            <a:pPr marL="324000" indent="-336960" defTabSz="685800">
              <a:lnSpc>
                <a:spcPct val="90000"/>
              </a:lnSpc>
              <a:spcBef>
                <a:spcPts val="751"/>
              </a:spcBef>
              <a:buSzPct val="100000"/>
              <a:buBlip>
                <a:blip r:embed="rId5"/>
              </a:buBlip>
              <a:tabLst>
                <a:tab pos="0" algn="l"/>
              </a:tabLst>
            </a:pPr>
            <a:r>
              <a:rPr lang="nl-NL" sz="2000" spc="-1" dirty="0">
                <a:solidFill>
                  <a:schemeClr val="dk1"/>
                </a:solidFill>
                <a:latin typeface="Trebuchet MS"/>
              </a:rPr>
              <a:t>Controleren op vrije ruimte</a:t>
            </a:r>
          </a:p>
          <a:p>
            <a:pPr marL="324000" indent="-336960" defTabSz="685800">
              <a:lnSpc>
                <a:spcPct val="90000"/>
              </a:lnSpc>
              <a:spcBef>
                <a:spcPts val="751"/>
              </a:spcBef>
              <a:buSzPct val="100000"/>
              <a:buBlip>
                <a:blip r:embed="rId5"/>
              </a:buBlip>
              <a:tabLst>
                <a:tab pos="0" algn="l"/>
              </a:tabLst>
            </a:pPr>
            <a:r>
              <a:rPr lang="nl-NL" sz="2000" spc="-1" dirty="0">
                <a:solidFill>
                  <a:schemeClr val="dk1"/>
                </a:solidFill>
                <a:latin typeface="Trebuchet MS"/>
              </a:rPr>
              <a:t>Opstarten in de veilige mode </a:t>
            </a:r>
          </a:p>
          <a:p>
            <a:pPr marL="324000" indent="-336960" defTabSz="685800">
              <a:lnSpc>
                <a:spcPct val="90000"/>
              </a:lnSpc>
              <a:spcBef>
                <a:spcPts val="751"/>
              </a:spcBef>
              <a:buSzPct val="100000"/>
              <a:buBlip>
                <a:blip r:embed="rId5"/>
              </a:buBlip>
              <a:tabLst>
                <a:tab pos="0" algn="l"/>
              </a:tabLst>
            </a:pPr>
            <a:r>
              <a:rPr lang="nl-NL" sz="2000" spc="-1" dirty="0">
                <a:solidFill>
                  <a:schemeClr val="dk1"/>
                </a:solidFill>
                <a:latin typeface="Trebuchet MS"/>
              </a:rPr>
              <a:t>Niet te veel of zware programma’s tegelijk.</a:t>
            </a:r>
          </a:p>
          <a:p>
            <a:pPr marL="324000" indent="-336960" defTabSz="685800">
              <a:lnSpc>
                <a:spcPct val="90000"/>
              </a:lnSpc>
              <a:spcBef>
                <a:spcPts val="751"/>
              </a:spcBef>
              <a:buSzPct val="100000"/>
              <a:buBlip>
                <a:blip r:embed="rId5"/>
              </a:buBlip>
              <a:tabLst>
                <a:tab pos="0" algn="l"/>
              </a:tabLst>
            </a:pPr>
            <a:endParaRPr lang="nl-NL" sz="2000" b="0" strike="noStrike" spc="-1" dirty="0">
              <a:solidFill>
                <a:schemeClr val="dk1"/>
              </a:solidFill>
              <a:latin typeface="Trebuchet MS"/>
            </a:endParaRPr>
          </a:p>
          <a:p>
            <a:pPr marL="324000" indent="-336960" defTabSz="685800">
              <a:lnSpc>
                <a:spcPct val="90000"/>
              </a:lnSpc>
              <a:spcBef>
                <a:spcPts val="751"/>
              </a:spcBef>
              <a:buSzPct val="100000"/>
              <a:buBlip>
                <a:blip r:embed="rId5"/>
              </a:buBlip>
              <a:tabLst>
                <a:tab pos="0" algn="l"/>
              </a:tabLst>
            </a:pPr>
            <a:endParaRPr lang="nl-NL" sz="2000" b="0" strike="noStrike" spc="-1" dirty="0">
              <a:solidFill>
                <a:schemeClr val="dk1"/>
              </a:solidFill>
              <a:latin typeface="Trebuchet MS"/>
            </a:endParaRPr>
          </a:p>
        </p:txBody>
      </p:sp>
      <p:sp>
        <p:nvSpPr>
          <p:cNvPr id="2" name="Tekstvak 1">
            <a:extLst>
              <a:ext uri="{FF2B5EF4-FFF2-40B4-BE49-F238E27FC236}">
                <a16:creationId xmlns:a16="http://schemas.microsoft.com/office/drawing/2014/main" id="{BAA247FF-D75A-437C-965E-BA2746741239}"/>
              </a:ext>
            </a:extLst>
          </p:cNvPr>
          <p:cNvSpPr txBox="1"/>
          <p:nvPr/>
        </p:nvSpPr>
        <p:spPr>
          <a:xfrm>
            <a:off x="236733" y="4544462"/>
            <a:ext cx="293260" cy="369332"/>
          </a:xfrm>
          <a:prstGeom prst="rect">
            <a:avLst/>
          </a:prstGeom>
          <a:noFill/>
        </p:spPr>
        <p:txBody>
          <a:bodyPr wrap="square" rtlCol="0">
            <a:spAutoFit/>
          </a:bodyPr>
          <a:lstStyle/>
          <a:p>
            <a:r>
              <a:rPr lang="nl-NL" dirty="0"/>
              <a:t>4</a:t>
            </a:r>
          </a:p>
        </p:txBody>
      </p:sp>
      <p:pic>
        <p:nvPicPr>
          <p:cNvPr id="6" name="Afbeelding 5">
            <a:extLst>
              <a:ext uri="{FF2B5EF4-FFF2-40B4-BE49-F238E27FC236}">
                <a16:creationId xmlns:a16="http://schemas.microsoft.com/office/drawing/2014/main" id="{F9D18C97-1CD3-4C54-9EAE-4CFE789635B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7055" y="4763237"/>
            <a:ext cx="1871663" cy="335769"/>
          </a:xfrm>
          <a:prstGeom prst="rect">
            <a:avLst/>
          </a:prstGeom>
        </p:spPr>
      </p:pic>
      <p:pic>
        <p:nvPicPr>
          <p:cNvPr id="4" name="Afbeelding 3">
            <a:extLst>
              <a:ext uri="{FF2B5EF4-FFF2-40B4-BE49-F238E27FC236}">
                <a16:creationId xmlns:a16="http://schemas.microsoft.com/office/drawing/2014/main" id="{119443DE-21D9-48E8-BD7C-6F49FA5F2FC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20827582">
            <a:off x="218252" y="3474257"/>
            <a:ext cx="1063483" cy="826367"/>
          </a:xfrm>
          <a:prstGeom prst="rect">
            <a:avLst/>
          </a:prstGeom>
        </p:spPr>
      </p:pic>
      <p:pic>
        <p:nvPicPr>
          <p:cNvPr id="9" name="Afbeelding 8">
            <a:extLst>
              <a:ext uri="{FF2B5EF4-FFF2-40B4-BE49-F238E27FC236}">
                <a16:creationId xmlns:a16="http://schemas.microsoft.com/office/drawing/2014/main" id="{E5068989-F2A8-42E3-83B4-390908D1610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97317" y="3552105"/>
            <a:ext cx="1331847" cy="992357"/>
          </a:xfrm>
          <a:prstGeom prst="rect">
            <a:avLst/>
          </a:prstGeom>
        </p:spPr>
      </p:pic>
      <p:pic>
        <p:nvPicPr>
          <p:cNvPr id="13" name="Afbeelding 12">
            <a:extLst>
              <a:ext uri="{FF2B5EF4-FFF2-40B4-BE49-F238E27FC236}">
                <a16:creationId xmlns:a16="http://schemas.microsoft.com/office/drawing/2014/main" id="{87487933-4078-4837-A722-0BC7C4B0A14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222816">
            <a:off x="1005952" y="1084974"/>
            <a:ext cx="1141399" cy="900113"/>
          </a:xfrm>
          <a:prstGeom prst="rect">
            <a:avLst/>
          </a:prstGeom>
        </p:spPr>
      </p:pic>
      <p:pic>
        <p:nvPicPr>
          <p:cNvPr id="15" name="Afbeelding 14">
            <a:extLst>
              <a:ext uri="{FF2B5EF4-FFF2-40B4-BE49-F238E27FC236}">
                <a16:creationId xmlns:a16="http://schemas.microsoft.com/office/drawing/2014/main" id="{18FE9F8F-C61D-4168-BEF7-3EFF47948B1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205234">
            <a:off x="180646" y="1550201"/>
            <a:ext cx="1066964" cy="713113"/>
          </a:xfrm>
          <a:prstGeom prst="rect">
            <a:avLst/>
          </a:prstGeom>
        </p:spPr>
      </p:pic>
      <p:pic>
        <p:nvPicPr>
          <p:cNvPr id="17" name="Afbeelding 16">
            <a:extLst>
              <a:ext uri="{FF2B5EF4-FFF2-40B4-BE49-F238E27FC236}">
                <a16:creationId xmlns:a16="http://schemas.microsoft.com/office/drawing/2014/main" id="{099CB673-FEFD-4FF2-84C8-18575160C3E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14554" y="2006019"/>
            <a:ext cx="1432190" cy="538572"/>
          </a:xfrm>
          <a:prstGeom prst="rect">
            <a:avLst/>
          </a:prstGeom>
        </p:spPr>
      </p:pic>
    </p:spTree>
    <p:extLst>
      <p:ext uri="{BB962C8B-B14F-4D97-AF65-F5344CB8AC3E}">
        <p14:creationId xmlns:p14="http://schemas.microsoft.com/office/powerpoint/2010/main" val="3520799511"/>
      </p:ext>
    </p:extLst>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 presetClass="entr" fill="hold" nodeType="withEffect">
                                  <p:stCondLst>
                                    <p:cond delay="0"/>
                                  </p:stCondLst>
                                  <p:childTnLst>
                                    <p:set>
                                      <p:cBhvr>
                                        <p:cTn id="6" dur="1" fill="hold">
                                          <p:stCondLst>
                                            <p:cond delay="0"/>
                                          </p:stCondLst>
                                        </p:cTn>
                                        <p:tgtEl>
                                          <p:spTgt spid="85">
                                            <p:txEl>
                                              <p:pRg st="0" end="0"/>
                                            </p:txEl>
                                          </p:spTgt>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85">
                                            <p:txEl>
                                              <p:pRg st="1" end="1"/>
                                            </p:txEl>
                                          </p:spTgt>
                                        </p:tgtEl>
                                        <p:attrNameLst>
                                          <p:attrName>style.visibility</p:attrName>
                                        </p:attrNameLst>
                                      </p:cBhvr>
                                      <p:to>
                                        <p:strVal val="visible"/>
                                      </p:to>
                                    </p:set>
                                  </p:childTnLst>
                                </p:cTn>
                              </p:par>
                              <p:par>
                                <p:cTn id="9" presetID="1" presetClass="entr" fill="hold" nodeType="withEffect">
                                  <p:stCondLst>
                                    <p:cond delay="0"/>
                                  </p:stCondLst>
                                  <p:childTnLst>
                                    <p:set>
                                      <p:cBhvr>
                                        <p:cTn id="10" dur="1" fill="hold">
                                          <p:stCondLst>
                                            <p:cond delay="0"/>
                                          </p:stCondLst>
                                        </p:cTn>
                                        <p:tgtEl>
                                          <p:spTgt spid="85">
                                            <p:txEl>
                                              <p:pRg st="2" end="2"/>
                                            </p:txEl>
                                          </p:spTgt>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85">
                                            <p:txEl>
                                              <p:pRg st="3" end="3"/>
                                            </p:txEl>
                                          </p:spTgt>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85">
                                            <p:txEl>
                                              <p:pRg st="4" end="4"/>
                                            </p:txEl>
                                          </p:spTgt>
                                        </p:tgtEl>
                                        <p:attrNameLst>
                                          <p:attrName>style.visibility</p:attrName>
                                        </p:attrNameLst>
                                      </p:cBhvr>
                                      <p:to>
                                        <p:strVal val="visible"/>
                                      </p:to>
                                    </p:set>
                                  </p:childTnLst>
                                </p:cTn>
                              </p:par>
                              <p:par>
                                <p:cTn id="15" presetID="1" presetClass="entr" fill="hold" nodeType="withEffect">
                                  <p:stCondLst>
                                    <p:cond delay="0"/>
                                  </p:stCondLst>
                                  <p:childTnLst>
                                    <p:set>
                                      <p:cBhvr>
                                        <p:cTn id="16" dur="1" fill="hold">
                                          <p:stCondLst>
                                            <p:cond delay="0"/>
                                          </p:stCondLst>
                                        </p:cTn>
                                        <p:tgtEl>
                                          <p:spTgt spid="85">
                                            <p:txEl>
                                              <p:pRg st="5" end="5"/>
                                            </p:txEl>
                                          </p:spTgt>
                                        </p:tgtEl>
                                        <p:attrNameLst>
                                          <p:attrName>style.visibility</p:attrName>
                                        </p:attrNameLst>
                                      </p:cBhvr>
                                      <p:to>
                                        <p:strVal val="visible"/>
                                      </p:to>
                                    </p:set>
                                  </p:childTnLst>
                                </p:cTn>
                              </p:par>
                              <p:par>
                                <p:cTn id="17" presetID="1" presetClass="entr" fill="hold" nodeType="withEffect">
                                  <p:stCondLst>
                                    <p:cond delay="0"/>
                                  </p:stCondLst>
                                  <p:childTnLst>
                                    <p:set>
                                      <p:cBhvr>
                                        <p:cTn id="18" dur="1" fill="hold">
                                          <p:stCondLst>
                                            <p:cond delay="0"/>
                                          </p:stCondLst>
                                        </p:cTn>
                                        <p:tgtEl>
                                          <p:spTgt spid="85">
                                            <p:txEl>
                                              <p:pRg st="6" end="6"/>
                                            </p:txEl>
                                          </p:spTgt>
                                        </p:tgtEl>
                                        <p:attrNameLst>
                                          <p:attrName>style.visibility</p:attrName>
                                        </p:attrNameLst>
                                      </p:cBhvr>
                                      <p:to>
                                        <p:strVal val="visible"/>
                                      </p:to>
                                    </p:set>
                                  </p:childTnLst>
                                </p:cTn>
                              </p:par>
                              <p:par>
                                <p:cTn id="19" presetID="1" presetClass="entr" fill="hold" nodeType="withEffect">
                                  <p:stCondLst>
                                    <p:cond delay="0"/>
                                  </p:stCondLst>
                                  <p:childTnLst>
                                    <p:set>
                                      <p:cBhvr>
                                        <p:cTn id="20" dur="1" fill="hold">
                                          <p:stCondLst>
                                            <p:cond delay="0"/>
                                          </p:stCondLst>
                                        </p:cTn>
                                        <p:tgtEl>
                                          <p:spTgt spid="85">
                                            <p:txEl>
                                              <p:pRg st="7" end="7"/>
                                            </p:txEl>
                                          </p:spTgt>
                                        </p:tgtEl>
                                        <p:attrNameLst>
                                          <p:attrName>style.visibility</p:attrName>
                                        </p:attrNameLst>
                                      </p:cBhvr>
                                      <p:to>
                                        <p:strVal val="visible"/>
                                      </p:to>
                                    </p:set>
                                  </p:childTnLst>
                                </p:cTn>
                              </p:par>
                              <p:par>
                                <p:cTn id="21" presetID="1" presetClass="entr" fill="hold" nodeType="withEffect">
                                  <p:stCondLst>
                                    <p:cond delay="0"/>
                                  </p:stCondLst>
                                  <p:childTnLst>
                                    <p:set>
                                      <p:cBhvr>
                                        <p:cTn id="22" dur="1" fill="hold">
                                          <p:stCondLst>
                                            <p:cond delay="0"/>
                                          </p:stCondLst>
                                        </p:cTn>
                                        <p:tgtEl>
                                          <p:spTgt spid="85">
                                            <p:txEl>
                                              <p:pRg st="8" end="8"/>
                                            </p:txEl>
                                          </p:spTgt>
                                        </p:tgtEl>
                                        <p:attrNameLst>
                                          <p:attrName>style.visibility</p:attrName>
                                        </p:attrNameLst>
                                      </p:cBhvr>
                                      <p:to>
                                        <p:strVal val="visible"/>
                                      </p:to>
                                    </p:set>
                                  </p:childTnLst>
                                </p:cTn>
                              </p:par>
                              <p:par>
                                <p:cTn id="23" presetID="1" presetClass="entr" fill="hold" nodeType="withEffect">
                                  <p:stCondLst>
                                    <p:cond delay="0"/>
                                  </p:stCondLst>
                                  <p:childTnLst>
                                    <p:set>
                                      <p:cBhvr>
                                        <p:cTn id="24" dur="1" fill="hold">
                                          <p:stCondLst>
                                            <p:cond delay="0"/>
                                          </p:stCondLst>
                                        </p:cTn>
                                        <p:tgtEl>
                                          <p:spTgt spid="8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PlaceHolder 1"/>
          <p:cNvSpPr>
            <a:spLocks noGrp="1"/>
          </p:cNvSpPr>
          <p:nvPr>
            <p:ph type="title"/>
          </p:nvPr>
        </p:nvSpPr>
        <p:spPr>
          <a:xfrm>
            <a:off x="1096706" y="0"/>
            <a:ext cx="7886520" cy="993960"/>
          </a:xfrm>
          <a:prstGeom prst="rect">
            <a:avLst/>
          </a:prstGeom>
          <a:noFill/>
          <a:ln w="0">
            <a:noFill/>
          </a:ln>
        </p:spPr>
        <p:txBody>
          <a:bodyPr lIns="68400" tIns="34200" rIns="68400" bIns="34200" anchor="ctr">
            <a:noAutofit/>
          </a:bodyPr>
          <a:lstStyle/>
          <a:p>
            <a:pPr defTabSz="685800">
              <a:spcBef>
                <a:spcPts val="751"/>
              </a:spcBef>
              <a:buSzPct val="100017"/>
            </a:pPr>
            <a:r>
              <a:rPr lang="nl-NL" sz="3600" spc="-1" dirty="0">
                <a:latin typeface="Trebuchet MS"/>
              </a:rPr>
              <a:t>Randapparatuur en software </a:t>
            </a:r>
            <a:endParaRPr lang="nl-NL" sz="3600" b="0" strike="noStrike" spc="-1" dirty="0">
              <a:latin typeface="Trebuchet MS"/>
            </a:endParaRPr>
          </a:p>
        </p:txBody>
      </p:sp>
      <p:sp>
        <p:nvSpPr>
          <p:cNvPr id="85" name="PlaceHolder 2"/>
          <p:cNvSpPr>
            <a:spLocks noGrp="1"/>
          </p:cNvSpPr>
          <p:nvPr>
            <p:ph/>
          </p:nvPr>
        </p:nvSpPr>
        <p:spPr>
          <a:xfrm>
            <a:off x="238169" y="993960"/>
            <a:ext cx="5250999" cy="3075622"/>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None/>
              <a:tabLst>
                <a:tab pos="0" algn="l"/>
              </a:tabLst>
            </a:pPr>
            <a:r>
              <a:rPr lang="nl-NL" sz="2000" spc="-1" dirty="0">
                <a:solidFill>
                  <a:schemeClr val="dk1"/>
                </a:solidFill>
                <a:latin typeface="Trebuchet MS"/>
              </a:rPr>
              <a:t>Bij randapparatuur denk aan</a:t>
            </a:r>
            <a:r>
              <a:rPr lang="nl-NL" sz="2000" b="0" strike="noStrike" spc="-1" dirty="0">
                <a:solidFill>
                  <a:schemeClr val="dk1"/>
                </a:solidFill>
                <a:latin typeface="Trebuchet MS"/>
              </a:rPr>
              <a:t>:</a:t>
            </a:r>
          </a:p>
          <a:p>
            <a:pPr marL="324000" indent="-336960" defTabSz="685800">
              <a:spcBef>
                <a:spcPts val="751"/>
              </a:spcBef>
              <a:buSzPct val="100000"/>
              <a:buBlip>
                <a:blip r:embed="rId3"/>
              </a:buBlip>
              <a:tabLst>
                <a:tab pos="0" algn="l"/>
              </a:tabLst>
            </a:pPr>
            <a:r>
              <a:rPr lang="nl-NL" sz="2000" dirty="0">
                <a:solidFill>
                  <a:srgbClr val="000000"/>
                </a:solidFill>
                <a:latin typeface="Verdana" panose="020B0604030504040204" pitchFamily="34" charset="0"/>
                <a:ea typeface="DejaVu Sans"/>
                <a:cs typeface="DejaVu Sans"/>
              </a:rPr>
              <a:t>Printers, </a:t>
            </a:r>
          </a:p>
          <a:p>
            <a:pPr marL="324000" indent="-336960" defTabSz="685800">
              <a:spcBef>
                <a:spcPts val="751"/>
              </a:spcBef>
              <a:buSzPct val="100000"/>
              <a:buBlip>
                <a:blip r:embed="rId3"/>
              </a:buBlip>
              <a:tabLst>
                <a:tab pos="0" algn="l"/>
              </a:tabLst>
            </a:pPr>
            <a:r>
              <a:rPr lang="nl-NL" sz="2000" dirty="0">
                <a:solidFill>
                  <a:srgbClr val="000000"/>
                </a:solidFill>
                <a:latin typeface="Verdana" panose="020B0604030504040204" pitchFamily="34" charset="0"/>
                <a:ea typeface="DejaVu Sans"/>
                <a:cs typeface="DejaVu Sans"/>
              </a:rPr>
              <a:t>Scanners, </a:t>
            </a:r>
          </a:p>
          <a:p>
            <a:pPr marL="324000" indent="-336960" defTabSz="685800">
              <a:spcBef>
                <a:spcPts val="751"/>
              </a:spcBef>
              <a:buSzPct val="100000"/>
              <a:buBlip>
                <a:blip r:embed="rId3"/>
              </a:buBlip>
              <a:tabLst>
                <a:tab pos="0" algn="l"/>
              </a:tabLst>
            </a:pPr>
            <a:r>
              <a:rPr lang="nl-NL" sz="2000" dirty="0">
                <a:solidFill>
                  <a:srgbClr val="000000"/>
                </a:solidFill>
                <a:latin typeface="Verdana" panose="020B0604030504040204" pitchFamily="34" charset="0"/>
                <a:ea typeface="DejaVu Sans"/>
                <a:cs typeface="DejaVu Sans"/>
              </a:rPr>
              <a:t>Externe harddisks, </a:t>
            </a:r>
          </a:p>
          <a:p>
            <a:pPr marL="324000" indent="-336960" defTabSz="685800">
              <a:spcBef>
                <a:spcPts val="751"/>
              </a:spcBef>
              <a:buSzPct val="100000"/>
              <a:buBlip>
                <a:blip r:embed="rId3"/>
              </a:buBlip>
              <a:tabLst>
                <a:tab pos="0" algn="l"/>
              </a:tabLst>
            </a:pPr>
            <a:r>
              <a:rPr lang="nl-NL" sz="2000" dirty="0">
                <a:solidFill>
                  <a:srgbClr val="000000"/>
                </a:solidFill>
                <a:latin typeface="Verdana" panose="020B0604030504040204" pitchFamily="34" charset="0"/>
                <a:ea typeface="DejaVu Sans"/>
                <a:cs typeface="DejaVu Sans"/>
              </a:rPr>
              <a:t>Usb </a:t>
            </a:r>
            <a:r>
              <a:rPr lang="nl-NL" sz="2000" dirty="0" err="1">
                <a:solidFill>
                  <a:srgbClr val="000000"/>
                </a:solidFill>
                <a:latin typeface="Verdana" panose="020B0604030504040204" pitchFamily="34" charset="0"/>
                <a:ea typeface="DejaVu Sans"/>
                <a:cs typeface="DejaVu Sans"/>
              </a:rPr>
              <a:t>stiks</a:t>
            </a:r>
            <a:r>
              <a:rPr lang="nl-NL" sz="2000" dirty="0">
                <a:solidFill>
                  <a:srgbClr val="000000"/>
                </a:solidFill>
                <a:latin typeface="Verdana" panose="020B0604030504040204" pitchFamily="34" charset="0"/>
                <a:ea typeface="DejaVu Sans"/>
                <a:cs typeface="DejaVu Sans"/>
              </a:rPr>
              <a:t>, </a:t>
            </a:r>
          </a:p>
          <a:p>
            <a:pPr marL="324000" indent="-336960" defTabSz="685800">
              <a:spcBef>
                <a:spcPts val="751"/>
              </a:spcBef>
              <a:buSzPct val="100000"/>
              <a:buBlip>
                <a:blip r:embed="rId3"/>
              </a:buBlip>
              <a:tabLst>
                <a:tab pos="0" algn="l"/>
              </a:tabLst>
            </a:pPr>
            <a:r>
              <a:rPr lang="nl-NL" sz="2000" dirty="0">
                <a:solidFill>
                  <a:srgbClr val="000000"/>
                </a:solidFill>
                <a:latin typeface="Verdana" panose="020B0604030504040204" pitchFamily="34" charset="0"/>
                <a:ea typeface="DejaVu Sans"/>
                <a:cs typeface="DejaVu Sans"/>
              </a:rPr>
              <a:t>Indien aanwezig externe microfoon,</a:t>
            </a:r>
          </a:p>
          <a:p>
            <a:pPr marL="324000" indent="-336960" defTabSz="685800">
              <a:spcBef>
                <a:spcPts val="751"/>
              </a:spcBef>
              <a:buSzPct val="100000"/>
              <a:buBlip>
                <a:blip r:embed="rId3"/>
              </a:buBlip>
              <a:tabLst>
                <a:tab pos="0" algn="l"/>
              </a:tabLst>
            </a:pPr>
            <a:r>
              <a:rPr lang="nl-NL" sz="2000" dirty="0">
                <a:solidFill>
                  <a:srgbClr val="000000"/>
                </a:solidFill>
                <a:latin typeface="Verdana" panose="020B0604030504040204" pitchFamily="34" charset="0"/>
                <a:ea typeface="DejaVu Sans"/>
                <a:cs typeface="DejaVu Sans"/>
              </a:rPr>
              <a:t>Externe camera en </a:t>
            </a:r>
          </a:p>
          <a:p>
            <a:pPr marL="324000" indent="-336960" defTabSz="685800">
              <a:spcBef>
                <a:spcPts val="751"/>
              </a:spcBef>
              <a:buSzPct val="100000"/>
              <a:buBlip>
                <a:blip r:embed="rId3"/>
              </a:buBlip>
              <a:tabLst>
                <a:tab pos="0" algn="l"/>
              </a:tabLst>
            </a:pPr>
            <a:r>
              <a:rPr lang="nl-NL" sz="2000" dirty="0">
                <a:solidFill>
                  <a:srgbClr val="000000"/>
                </a:solidFill>
                <a:latin typeface="Verdana" panose="020B0604030504040204" pitchFamily="34" charset="0"/>
                <a:ea typeface="DejaVu Sans"/>
                <a:cs typeface="DejaVu Sans"/>
              </a:rPr>
              <a:t>Externe geluidsboxen.</a:t>
            </a:r>
          </a:p>
        </p:txBody>
      </p:sp>
      <p:sp>
        <p:nvSpPr>
          <p:cNvPr id="2" name="Tekstvak 1">
            <a:extLst>
              <a:ext uri="{FF2B5EF4-FFF2-40B4-BE49-F238E27FC236}">
                <a16:creationId xmlns:a16="http://schemas.microsoft.com/office/drawing/2014/main" id="{BAA247FF-D75A-437C-965E-BA2746741239}"/>
              </a:ext>
            </a:extLst>
          </p:cNvPr>
          <p:cNvSpPr txBox="1"/>
          <p:nvPr/>
        </p:nvSpPr>
        <p:spPr>
          <a:xfrm>
            <a:off x="236733" y="4544462"/>
            <a:ext cx="293260" cy="369332"/>
          </a:xfrm>
          <a:prstGeom prst="rect">
            <a:avLst/>
          </a:prstGeom>
          <a:noFill/>
        </p:spPr>
        <p:txBody>
          <a:bodyPr wrap="square" rtlCol="0">
            <a:spAutoFit/>
          </a:bodyPr>
          <a:lstStyle/>
          <a:p>
            <a:r>
              <a:rPr lang="nl-NL" dirty="0"/>
              <a:t>5</a:t>
            </a:r>
          </a:p>
        </p:txBody>
      </p:sp>
      <p:pic>
        <p:nvPicPr>
          <p:cNvPr id="6" name="Afbeelding 5">
            <a:extLst>
              <a:ext uri="{FF2B5EF4-FFF2-40B4-BE49-F238E27FC236}">
                <a16:creationId xmlns:a16="http://schemas.microsoft.com/office/drawing/2014/main" id="{F9D18C97-1CD3-4C54-9EAE-4CFE789635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3764" y="4756709"/>
            <a:ext cx="1871663" cy="335769"/>
          </a:xfrm>
          <a:prstGeom prst="rect">
            <a:avLst/>
          </a:prstGeom>
        </p:spPr>
      </p:pic>
      <p:pic>
        <p:nvPicPr>
          <p:cNvPr id="4" name="Afbeelding 3">
            <a:extLst>
              <a:ext uri="{FF2B5EF4-FFF2-40B4-BE49-F238E27FC236}">
                <a16:creationId xmlns:a16="http://schemas.microsoft.com/office/drawing/2014/main" id="{B1BD9807-1A88-463A-986B-79C8C6A392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08307" y="212446"/>
            <a:ext cx="1445258" cy="2583399"/>
          </a:xfrm>
          <a:prstGeom prst="rect">
            <a:avLst/>
          </a:prstGeom>
        </p:spPr>
      </p:pic>
      <p:pic>
        <p:nvPicPr>
          <p:cNvPr id="7" name="Afbeelding 6">
            <a:extLst>
              <a:ext uri="{FF2B5EF4-FFF2-40B4-BE49-F238E27FC236}">
                <a16:creationId xmlns:a16="http://schemas.microsoft.com/office/drawing/2014/main" id="{198D123B-AD3D-4682-9B88-7E5CCEB874C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80419" y="993960"/>
            <a:ext cx="2175457" cy="2296637"/>
          </a:xfrm>
          <a:prstGeom prst="rect">
            <a:avLst/>
          </a:prstGeom>
        </p:spPr>
      </p:pic>
      <p:pic>
        <p:nvPicPr>
          <p:cNvPr id="9" name="Afbeelding 8">
            <a:extLst>
              <a:ext uri="{FF2B5EF4-FFF2-40B4-BE49-F238E27FC236}">
                <a16:creationId xmlns:a16="http://schemas.microsoft.com/office/drawing/2014/main" id="{64A0144B-7992-46B8-9D24-FCB78471B07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07545" y="3501932"/>
            <a:ext cx="3163246" cy="1052578"/>
          </a:xfrm>
          <a:prstGeom prst="rect">
            <a:avLst/>
          </a:prstGeom>
        </p:spPr>
      </p:pic>
    </p:spTree>
    <p:extLst>
      <p:ext uri="{BB962C8B-B14F-4D97-AF65-F5344CB8AC3E}">
        <p14:creationId xmlns:p14="http://schemas.microsoft.com/office/powerpoint/2010/main" val="93735900"/>
      </p:ext>
    </p:extLst>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 presetClass="entr" fill="hold" nodeType="withEffect">
                                  <p:stCondLst>
                                    <p:cond delay="0"/>
                                  </p:stCondLst>
                                  <p:childTnLst>
                                    <p:set>
                                      <p:cBhvr>
                                        <p:cTn id="6" dur="1" fill="hold">
                                          <p:stCondLst>
                                            <p:cond delay="0"/>
                                          </p:stCondLst>
                                        </p:cTn>
                                        <p:tgtEl>
                                          <p:spTgt spid="85">
                                            <p:txEl>
                                              <p:pRg st="0" end="0"/>
                                            </p:txEl>
                                          </p:spTgt>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85">
                                            <p:txEl>
                                              <p:pRg st="1" end="1"/>
                                            </p:txEl>
                                          </p:spTgt>
                                        </p:tgtEl>
                                        <p:attrNameLst>
                                          <p:attrName>style.visibility</p:attrName>
                                        </p:attrNameLst>
                                      </p:cBhvr>
                                      <p:to>
                                        <p:strVal val="visible"/>
                                      </p:to>
                                    </p:set>
                                  </p:childTnLst>
                                </p:cTn>
                              </p:par>
                              <p:par>
                                <p:cTn id="9" presetID="1" presetClass="entr" fill="hold" nodeType="withEffect">
                                  <p:stCondLst>
                                    <p:cond delay="0"/>
                                  </p:stCondLst>
                                  <p:childTnLst>
                                    <p:set>
                                      <p:cBhvr>
                                        <p:cTn id="10" dur="1" fill="hold">
                                          <p:stCondLst>
                                            <p:cond delay="0"/>
                                          </p:stCondLst>
                                        </p:cTn>
                                        <p:tgtEl>
                                          <p:spTgt spid="85">
                                            <p:txEl>
                                              <p:pRg st="2" end="2"/>
                                            </p:txEl>
                                          </p:spTgt>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85">
                                            <p:txEl>
                                              <p:pRg st="3" end="3"/>
                                            </p:txEl>
                                          </p:spTgt>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85">
                                            <p:txEl>
                                              <p:pRg st="4" end="4"/>
                                            </p:txEl>
                                          </p:spTgt>
                                        </p:tgtEl>
                                        <p:attrNameLst>
                                          <p:attrName>style.visibility</p:attrName>
                                        </p:attrNameLst>
                                      </p:cBhvr>
                                      <p:to>
                                        <p:strVal val="visible"/>
                                      </p:to>
                                    </p:set>
                                  </p:childTnLst>
                                </p:cTn>
                              </p:par>
                              <p:par>
                                <p:cTn id="15" presetID="1" presetClass="entr" fill="hold" nodeType="withEffect">
                                  <p:stCondLst>
                                    <p:cond delay="0"/>
                                  </p:stCondLst>
                                  <p:childTnLst>
                                    <p:set>
                                      <p:cBhvr>
                                        <p:cTn id="16" dur="1" fill="hold">
                                          <p:stCondLst>
                                            <p:cond delay="0"/>
                                          </p:stCondLst>
                                        </p:cTn>
                                        <p:tgtEl>
                                          <p:spTgt spid="85">
                                            <p:txEl>
                                              <p:pRg st="5" end="5"/>
                                            </p:txEl>
                                          </p:spTgt>
                                        </p:tgtEl>
                                        <p:attrNameLst>
                                          <p:attrName>style.visibility</p:attrName>
                                        </p:attrNameLst>
                                      </p:cBhvr>
                                      <p:to>
                                        <p:strVal val="visible"/>
                                      </p:to>
                                    </p:set>
                                  </p:childTnLst>
                                </p:cTn>
                              </p:par>
                              <p:par>
                                <p:cTn id="17" presetID="1" presetClass="entr" fill="hold" nodeType="withEffect">
                                  <p:stCondLst>
                                    <p:cond delay="0"/>
                                  </p:stCondLst>
                                  <p:childTnLst>
                                    <p:set>
                                      <p:cBhvr>
                                        <p:cTn id="18" dur="1" fill="hold">
                                          <p:stCondLst>
                                            <p:cond delay="0"/>
                                          </p:stCondLst>
                                        </p:cTn>
                                        <p:tgtEl>
                                          <p:spTgt spid="85">
                                            <p:txEl>
                                              <p:pRg st="6" end="6"/>
                                            </p:txEl>
                                          </p:spTgt>
                                        </p:tgtEl>
                                        <p:attrNameLst>
                                          <p:attrName>style.visibility</p:attrName>
                                        </p:attrNameLst>
                                      </p:cBhvr>
                                      <p:to>
                                        <p:strVal val="visible"/>
                                      </p:to>
                                    </p:set>
                                  </p:childTnLst>
                                </p:cTn>
                              </p:par>
                              <p:par>
                                <p:cTn id="19" presetID="1" presetClass="entr" fill="hold" nodeType="withEffect">
                                  <p:stCondLst>
                                    <p:cond delay="0"/>
                                  </p:stCondLst>
                                  <p:childTnLst>
                                    <p:set>
                                      <p:cBhvr>
                                        <p:cTn id="20" dur="1" fill="hold">
                                          <p:stCondLst>
                                            <p:cond delay="0"/>
                                          </p:stCondLst>
                                        </p:cTn>
                                        <p:tgtEl>
                                          <p:spTgt spid="8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PlaceHolder 1"/>
          <p:cNvSpPr>
            <a:spLocks noGrp="1"/>
          </p:cNvSpPr>
          <p:nvPr>
            <p:ph type="title"/>
          </p:nvPr>
        </p:nvSpPr>
        <p:spPr>
          <a:xfrm>
            <a:off x="628740" y="160999"/>
            <a:ext cx="7886520" cy="612139"/>
          </a:xfrm>
          <a:prstGeom prst="rect">
            <a:avLst/>
          </a:prstGeom>
          <a:noFill/>
          <a:ln w="0">
            <a:noFill/>
          </a:ln>
        </p:spPr>
        <p:txBody>
          <a:bodyPr lIns="68400" tIns="34200" rIns="68400" bIns="34200" anchor="ctr">
            <a:noAutofit/>
          </a:bodyPr>
          <a:lstStyle/>
          <a:p>
            <a:pPr indent="0" defTabSz="685800">
              <a:lnSpc>
                <a:spcPct val="90000"/>
              </a:lnSpc>
              <a:buNone/>
            </a:pPr>
            <a:r>
              <a:rPr lang="nl-NL" sz="3300" b="0" strike="noStrike" spc="-1" dirty="0">
                <a:solidFill>
                  <a:schemeClr val="dk1"/>
                </a:solidFill>
                <a:latin typeface="Trebuchet MS"/>
              </a:rPr>
              <a:t>Wifi en internet</a:t>
            </a:r>
            <a:endParaRPr lang="nl-NL" sz="3300" b="0" strike="noStrike" spc="-1" dirty="0">
              <a:solidFill>
                <a:schemeClr val="dk1"/>
              </a:solidFill>
              <a:latin typeface="Calibri"/>
            </a:endParaRPr>
          </a:p>
        </p:txBody>
      </p:sp>
      <p:sp>
        <p:nvSpPr>
          <p:cNvPr id="2" name="Tekstvak 1">
            <a:extLst>
              <a:ext uri="{FF2B5EF4-FFF2-40B4-BE49-F238E27FC236}">
                <a16:creationId xmlns:a16="http://schemas.microsoft.com/office/drawing/2014/main" id="{2A2DC1DF-5128-411C-BEC9-99F5E8A29F00}"/>
              </a:ext>
            </a:extLst>
          </p:cNvPr>
          <p:cNvSpPr txBox="1"/>
          <p:nvPr/>
        </p:nvSpPr>
        <p:spPr>
          <a:xfrm>
            <a:off x="157162" y="4512302"/>
            <a:ext cx="310320" cy="369332"/>
          </a:xfrm>
          <a:prstGeom prst="rect">
            <a:avLst/>
          </a:prstGeom>
          <a:noFill/>
        </p:spPr>
        <p:txBody>
          <a:bodyPr wrap="square" rtlCol="0">
            <a:spAutoFit/>
          </a:bodyPr>
          <a:lstStyle/>
          <a:p>
            <a:r>
              <a:rPr lang="nl-NL" dirty="0"/>
              <a:t>6</a:t>
            </a:r>
          </a:p>
        </p:txBody>
      </p:sp>
      <p:pic>
        <p:nvPicPr>
          <p:cNvPr id="8" name="Afbeelding 7">
            <a:extLst>
              <a:ext uri="{FF2B5EF4-FFF2-40B4-BE49-F238E27FC236}">
                <a16:creationId xmlns:a16="http://schemas.microsoft.com/office/drawing/2014/main" id="{42A78DC0-B820-4478-87D4-908B424315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2925" y="4713750"/>
            <a:ext cx="1871663" cy="335769"/>
          </a:xfrm>
          <a:prstGeom prst="rect">
            <a:avLst/>
          </a:prstGeom>
        </p:spPr>
      </p:pic>
      <p:sp>
        <p:nvSpPr>
          <p:cNvPr id="9" name="PlaceHolder 2">
            <a:extLst>
              <a:ext uri="{FF2B5EF4-FFF2-40B4-BE49-F238E27FC236}">
                <a16:creationId xmlns:a16="http://schemas.microsoft.com/office/drawing/2014/main" id="{A4018205-C208-4A8F-92FF-D2773C7E0E0D}"/>
              </a:ext>
            </a:extLst>
          </p:cNvPr>
          <p:cNvSpPr>
            <a:spLocks noGrp="1"/>
          </p:cNvSpPr>
          <p:nvPr>
            <p:ph/>
          </p:nvPr>
        </p:nvSpPr>
        <p:spPr>
          <a:xfrm>
            <a:off x="2548991" y="1010215"/>
            <a:ext cx="4046018" cy="2587094"/>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None/>
              <a:tabLst>
                <a:tab pos="0" algn="l"/>
              </a:tabLst>
            </a:pPr>
            <a:r>
              <a:rPr lang="nl-NL" sz="2000" spc="-1" dirty="0">
                <a:solidFill>
                  <a:schemeClr val="dk1"/>
                </a:solidFill>
                <a:latin typeface="Trebuchet MS"/>
              </a:rPr>
              <a:t>Oorzaken kunnen zijn:</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Bekabeling met aansluitingen</a:t>
            </a:r>
          </a:p>
          <a:p>
            <a:pPr marL="324000" indent="-336960" defTabSz="685800">
              <a:spcBef>
                <a:spcPts val="751"/>
              </a:spcBef>
              <a:buSzPct val="100000"/>
              <a:buBlip>
                <a:blip r:embed="rId4"/>
              </a:buBlip>
              <a:tabLst>
                <a:tab pos="0" algn="l"/>
              </a:tabLst>
            </a:pPr>
            <a:r>
              <a:rPr lang="nl-NL" sz="2000" spc="-1" dirty="0">
                <a:solidFill>
                  <a:schemeClr val="dk1"/>
                </a:solidFill>
                <a:latin typeface="Trebuchet MS"/>
              </a:rPr>
              <a:t>PC instellingen</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Hup</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Router</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Internet provider</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4g draadloos internet</a:t>
            </a:r>
          </a:p>
          <a:p>
            <a:pPr marL="324000" indent="-336960" defTabSz="685800">
              <a:lnSpc>
                <a:spcPct val="90000"/>
              </a:lnSpc>
              <a:spcBef>
                <a:spcPts val="751"/>
              </a:spcBef>
              <a:buSzPct val="100000"/>
              <a:buBlip>
                <a:blip r:embed="rId4"/>
              </a:buBlip>
              <a:tabLst>
                <a:tab pos="0" algn="l"/>
              </a:tabLst>
            </a:pPr>
            <a:endParaRPr lang="nl-NL" sz="2000" b="0" strike="noStrike" spc="-1" dirty="0">
              <a:solidFill>
                <a:schemeClr val="dk1"/>
              </a:solidFill>
              <a:latin typeface="Trebuchet MS"/>
            </a:endParaRPr>
          </a:p>
        </p:txBody>
      </p:sp>
      <p:pic>
        <p:nvPicPr>
          <p:cNvPr id="6" name="Afbeelding 5">
            <a:extLst>
              <a:ext uri="{FF2B5EF4-FFF2-40B4-BE49-F238E27FC236}">
                <a16:creationId xmlns:a16="http://schemas.microsoft.com/office/drawing/2014/main" id="{54342255-0546-4BC8-87F6-85D1451EC5A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2322" y="1010215"/>
            <a:ext cx="2169208" cy="1436914"/>
          </a:xfrm>
          <a:prstGeom prst="rect">
            <a:avLst/>
          </a:prstGeom>
        </p:spPr>
      </p:pic>
      <p:pic>
        <p:nvPicPr>
          <p:cNvPr id="10" name="Afbeelding 9">
            <a:extLst>
              <a:ext uri="{FF2B5EF4-FFF2-40B4-BE49-F238E27FC236}">
                <a16:creationId xmlns:a16="http://schemas.microsoft.com/office/drawing/2014/main" id="{01376B4E-848F-4A3E-B6D4-D7094C4039A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91235" y="613305"/>
            <a:ext cx="2546586" cy="2086099"/>
          </a:xfrm>
          <a:prstGeom prst="rect">
            <a:avLst/>
          </a:prstGeom>
        </p:spPr>
      </p:pic>
      <p:pic>
        <p:nvPicPr>
          <p:cNvPr id="12" name="Afbeelding 11">
            <a:extLst>
              <a:ext uri="{FF2B5EF4-FFF2-40B4-BE49-F238E27FC236}">
                <a16:creationId xmlns:a16="http://schemas.microsoft.com/office/drawing/2014/main" id="{6A5486A7-3DFA-4331-98A8-A4956387D2D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36100" y="2010618"/>
            <a:ext cx="1916310" cy="2330270"/>
          </a:xfrm>
          <a:prstGeom prst="rect">
            <a:avLst/>
          </a:prstGeom>
        </p:spPr>
      </p:pic>
    </p:spTree>
    <p:extLst>
      <p:ext uri="{BB962C8B-B14F-4D97-AF65-F5344CB8AC3E}">
        <p14:creationId xmlns:p14="http://schemas.microsoft.com/office/powerpoint/2010/main" val="1850001265"/>
      </p:ext>
    </p:extLst>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 presetClass="entr"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par>
                                <p:cTn id="9" presetID="1" presetClass="entr" fill="hold" nodeType="withEffect">
                                  <p:stCondLst>
                                    <p:cond delay="0"/>
                                  </p:stCondLst>
                                  <p:childTnLst>
                                    <p:set>
                                      <p:cBhvr>
                                        <p:cTn id="10" dur="1" fill="hold">
                                          <p:stCondLst>
                                            <p:cond delay="0"/>
                                          </p:stCondLst>
                                        </p:cTn>
                                        <p:tgtEl>
                                          <p:spTgt spid="9">
                                            <p:txEl>
                                              <p:pRg st="3" end="3"/>
                                            </p:txEl>
                                          </p:spTgt>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par>
                                <p:cTn id="15" presetID="1" presetClass="entr" fill="hold" nodeType="withEffect">
                                  <p:stCondLst>
                                    <p:cond delay="0"/>
                                  </p:stCondLst>
                                  <p:childTnLst>
                                    <p:set>
                                      <p:cBhvr>
                                        <p:cTn id="16" dur="1" fill="hold">
                                          <p:stCondLst>
                                            <p:cond delay="0"/>
                                          </p:stCondLst>
                                        </p:cTn>
                                        <p:tgtEl>
                                          <p:spTgt spid="9">
                                            <p:txEl>
                                              <p:pRg st="5" end="5"/>
                                            </p:txEl>
                                          </p:spTgt>
                                        </p:tgtEl>
                                        <p:attrNameLst>
                                          <p:attrName>style.visibility</p:attrName>
                                        </p:attrNameLst>
                                      </p:cBhvr>
                                      <p:to>
                                        <p:strVal val="visible"/>
                                      </p:to>
                                    </p:set>
                                  </p:childTnLst>
                                </p:cTn>
                              </p:par>
                              <p:par>
                                <p:cTn id="17" presetID="1" presetClass="entr" fill="hold" nodeType="with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PlaceHolder 1"/>
          <p:cNvSpPr>
            <a:spLocks noGrp="1"/>
          </p:cNvSpPr>
          <p:nvPr>
            <p:ph type="title"/>
          </p:nvPr>
        </p:nvSpPr>
        <p:spPr>
          <a:xfrm>
            <a:off x="725457" y="178691"/>
            <a:ext cx="7886520" cy="612139"/>
          </a:xfrm>
          <a:prstGeom prst="rect">
            <a:avLst/>
          </a:prstGeom>
          <a:noFill/>
          <a:ln w="0">
            <a:noFill/>
          </a:ln>
        </p:spPr>
        <p:txBody>
          <a:bodyPr lIns="68400" tIns="34200" rIns="68400" bIns="34200" anchor="ctr">
            <a:noAutofit/>
          </a:bodyPr>
          <a:lstStyle/>
          <a:p>
            <a:pPr defTabSz="685800">
              <a:lnSpc>
                <a:spcPct val="90000"/>
              </a:lnSpc>
              <a:spcBef>
                <a:spcPts val="751"/>
              </a:spcBef>
              <a:buSzPct val="100017"/>
            </a:pPr>
            <a:r>
              <a:rPr lang="nl-NL" sz="3600" b="0" strike="noStrike" spc="-1" dirty="0">
                <a:latin typeface="Trebuchet MS"/>
              </a:rPr>
              <a:t>Zwarte scherm</a:t>
            </a:r>
          </a:p>
        </p:txBody>
      </p:sp>
      <p:sp>
        <p:nvSpPr>
          <p:cNvPr id="2" name="Tekstvak 1">
            <a:extLst>
              <a:ext uri="{FF2B5EF4-FFF2-40B4-BE49-F238E27FC236}">
                <a16:creationId xmlns:a16="http://schemas.microsoft.com/office/drawing/2014/main" id="{2A2DC1DF-5128-411C-BEC9-99F5E8A29F00}"/>
              </a:ext>
            </a:extLst>
          </p:cNvPr>
          <p:cNvSpPr txBox="1"/>
          <p:nvPr/>
        </p:nvSpPr>
        <p:spPr>
          <a:xfrm>
            <a:off x="157162" y="4512302"/>
            <a:ext cx="310320" cy="369332"/>
          </a:xfrm>
          <a:prstGeom prst="rect">
            <a:avLst/>
          </a:prstGeom>
          <a:noFill/>
        </p:spPr>
        <p:txBody>
          <a:bodyPr wrap="square" rtlCol="0">
            <a:spAutoFit/>
          </a:bodyPr>
          <a:lstStyle/>
          <a:p>
            <a:r>
              <a:rPr lang="nl-NL" dirty="0"/>
              <a:t>7</a:t>
            </a:r>
          </a:p>
        </p:txBody>
      </p:sp>
      <p:pic>
        <p:nvPicPr>
          <p:cNvPr id="8" name="Afbeelding 7">
            <a:extLst>
              <a:ext uri="{FF2B5EF4-FFF2-40B4-BE49-F238E27FC236}">
                <a16:creationId xmlns:a16="http://schemas.microsoft.com/office/drawing/2014/main" id="{42A78DC0-B820-4478-87D4-908B424315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2925" y="4713750"/>
            <a:ext cx="1871663" cy="335769"/>
          </a:xfrm>
          <a:prstGeom prst="rect">
            <a:avLst/>
          </a:prstGeom>
        </p:spPr>
      </p:pic>
      <p:sp>
        <p:nvSpPr>
          <p:cNvPr id="9" name="PlaceHolder 2">
            <a:extLst>
              <a:ext uri="{FF2B5EF4-FFF2-40B4-BE49-F238E27FC236}">
                <a16:creationId xmlns:a16="http://schemas.microsoft.com/office/drawing/2014/main" id="{A4018205-C208-4A8F-92FF-D2773C7E0E0D}"/>
              </a:ext>
            </a:extLst>
          </p:cNvPr>
          <p:cNvSpPr>
            <a:spLocks noGrp="1"/>
          </p:cNvSpPr>
          <p:nvPr>
            <p:ph/>
          </p:nvPr>
        </p:nvSpPr>
        <p:spPr>
          <a:xfrm>
            <a:off x="725457" y="968312"/>
            <a:ext cx="7313224" cy="2596088"/>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None/>
              <a:tabLst>
                <a:tab pos="0" algn="l"/>
              </a:tabLst>
            </a:pPr>
            <a:r>
              <a:rPr lang="nl-NL" sz="2000" spc="-1" dirty="0">
                <a:solidFill>
                  <a:schemeClr val="dk1"/>
                </a:solidFill>
                <a:latin typeface="Trebuchet MS"/>
              </a:rPr>
              <a:t>Dit zijn ernstige foutmeldingen in Windows:</a:t>
            </a:r>
          </a:p>
          <a:p>
            <a:pPr marL="324000" indent="-336960" defTabSz="685800">
              <a:lnSpc>
                <a:spcPct val="90000"/>
              </a:lnSpc>
              <a:spcBef>
                <a:spcPts val="751"/>
              </a:spcBef>
              <a:buSzPct val="100000"/>
              <a:buBlip>
                <a:blip r:embed="rId4"/>
              </a:buBlip>
              <a:tabLst>
                <a:tab pos="0" algn="l"/>
              </a:tabLst>
            </a:pPr>
            <a:r>
              <a:rPr lang="nl-NL" sz="2000" b="0" strike="noStrike" spc="-1" dirty="0">
                <a:solidFill>
                  <a:schemeClr val="dk1"/>
                </a:solidFill>
                <a:latin typeface="Trebuchet MS"/>
              </a:rPr>
              <a:t>Veroorzaakt door hardware of stuurprogramma conflicten.</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Herstarten van Windows.</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Controleren van Windows updates.</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Afkoppelen van randapparatuur.</a:t>
            </a:r>
          </a:p>
          <a:p>
            <a:pPr marL="324000" indent="-336960" defTabSz="685800">
              <a:lnSpc>
                <a:spcPct val="90000"/>
              </a:lnSpc>
              <a:spcBef>
                <a:spcPts val="751"/>
              </a:spcBef>
              <a:buSzPct val="100000"/>
              <a:buBlip>
                <a:blip r:embed="rId4"/>
              </a:buBlip>
              <a:tabLst>
                <a:tab pos="0" algn="l"/>
              </a:tabLst>
            </a:pPr>
            <a:r>
              <a:rPr lang="nl-NL" sz="2000" spc="-1" dirty="0">
                <a:solidFill>
                  <a:schemeClr val="dk1"/>
                </a:solidFill>
                <a:latin typeface="Trebuchet MS"/>
              </a:rPr>
              <a:t>Systeem controleren via Shell opdracht </a:t>
            </a:r>
            <a:r>
              <a:rPr lang="nl-NL" sz="2000" spc="-1" dirty="0" err="1">
                <a:solidFill>
                  <a:schemeClr val="dk1"/>
                </a:solidFill>
                <a:latin typeface="Trebuchet MS"/>
              </a:rPr>
              <a:t>sfc</a:t>
            </a:r>
            <a:r>
              <a:rPr lang="nl-NL" sz="2000" spc="-1" dirty="0">
                <a:solidFill>
                  <a:schemeClr val="dk1"/>
                </a:solidFill>
                <a:latin typeface="Trebuchet MS"/>
              </a:rPr>
              <a:t> /</a:t>
            </a:r>
            <a:r>
              <a:rPr lang="nl-NL" sz="2000" spc="-1" dirty="0" err="1">
                <a:solidFill>
                  <a:schemeClr val="dk1"/>
                </a:solidFill>
                <a:latin typeface="Trebuchet MS"/>
              </a:rPr>
              <a:t>scannow</a:t>
            </a:r>
            <a:r>
              <a:rPr lang="nl-NL" sz="2000" spc="-1" dirty="0">
                <a:solidFill>
                  <a:schemeClr val="dk1"/>
                </a:solidFill>
                <a:latin typeface="Trebuchet MS"/>
              </a:rPr>
              <a:t>.</a:t>
            </a:r>
          </a:p>
          <a:p>
            <a:pPr defTabSz="685800">
              <a:lnSpc>
                <a:spcPct val="90000"/>
              </a:lnSpc>
              <a:spcBef>
                <a:spcPts val="751"/>
              </a:spcBef>
              <a:buSzPct val="100000"/>
              <a:tabLst>
                <a:tab pos="0" algn="l"/>
              </a:tabLst>
            </a:pPr>
            <a:r>
              <a:rPr lang="nl-NL" sz="2000" spc="-1" dirty="0">
                <a:solidFill>
                  <a:schemeClr val="dk1"/>
                </a:solidFill>
                <a:latin typeface="Trebuchet MS"/>
              </a:rPr>
              <a:t>Zie lezerstip 50 over de 3 eenheid.</a:t>
            </a:r>
          </a:p>
        </p:txBody>
      </p:sp>
      <p:cxnSp>
        <p:nvCxnSpPr>
          <p:cNvPr id="4" name="Rechte verbindingslijn met pijl 3">
            <a:extLst>
              <a:ext uri="{FF2B5EF4-FFF2-40B4-BE49-F238E27FC236}">
                <a16:creationId xmlns:a16="http://schemas.microsoft.com/office/drawing/2014/main" id="{C6C5DEBE-8720-4F6D-866C-3CF98FC04769}"/>
              </a:ext>
            </a:extLst>
          </p:cNvPr>
          <p:cNvCxnSpPr/>
          <p:nvPr/>
        </p:nvCxnSpPr>
        <p:spPr>
          <a:xfrm flipV="1">
            <a:off x="4793064" y="2571750"/>
            <a:ext cx="1386672" cy="9926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Rechte verbindingslijn met pijl 9">
            <a:extLst>
              <a:ext uri="{FF2B5EF4-FFF2-40B4-BE49-F238E27FC236}">
                <a16:creationId xmlns:a16="http://schemas.microsoft.com/office/drawing/2014/main" id="{29477472-5E56-403E-9574-70976984594C}"/>
              </a:ext>
            </a:extLst>
          </p:cNvPr>
          <p:cNvCxnSpPr>
            <a:cxnSpLocks/>
          </p:cNvCxnSpPr>
          <p:nvPr/>
        </p:nvCxnSpPr>
        <p:spPr>
          <a:xfrm flipV="1">
            <a:off x="4793064" y="2320377"/>
            <a:ext cx="1386672" cy="3551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5" name="Afbeelding 4">
            <a:extLst>
              <a:ext uri="{FF2B5EF4-FFF2-40B4-BE49-F238E27FC236}">
                <a16:creationId xmlns:a16="http://schemas.microsoft.com/office/drawing/2014/main" id="{9A4E51BE-A3E0-4D97-A11D-3826475F7DB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27304" y="3255899"/>
            <a:ext cx="4059534" cy="1642119"/>
          </a:xfrm>
          <a:prstGeom prst="rect">
            <a:avLst/>
          </a:prstGeom>
        </p:spPr>
      </p:pic>
    </p:spTree>
    <p:extLst>
      <p:ext uri="{BB962C8B-B14F-4D97-AF65-F5344CB8AC3E}">
        <p14:creationId xmlns:p14="http://schemas.microsoft.com/office/powerpoint/2010/main" val="1855513790"/>
      </p:ext>
    </p:extLst>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 presetClass="entr"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par>
                                <p:cTn id="9" presetID="1" presetClass="entr" fill="hold" nodeType="with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par>
                                <p:cTn id="15" presetID="1" presetClass="entr" fill="hold" nodeType="withEffect">
                                  <p:stCondLst>
                                    <p:cond delay="0"/>
                                  </p:stCondLst>
                                  <p:childTnLst>
                                    <p:set>
                                      <p:cBhvr>
                                        <p:cTn id="16" dur="1" fill="hold">
                                          <p:stCondLst>
                                            <p:cond delay="0"/>
                                          </p:stCondLst>
                                        </p:cTn>
                                        <p:tgtEl>
                                          <p:spTgt spid="9">
                                            <p:txEl>
                                              <p:pRg st="5" end="5"/>
                                            </p:txEl>
                                          </p:spTgt>
                                        </p:tgtEl>
                                        <p:attrNameLst>
                                          <p:attrName>style.visibility</p:attrName>
                                        </p:attrNameLst>
                                      </p:cBhvr>
                                      <p:to>
                                        <p:strVal val="visible"/>
                                      </p:to>
                                    </p:set>
                                  </p:childTnLst>
                                </p:cTn>
                              </p:par>
                              <p:par>
                                <p:cTn id="17" presetID="1" presetClass="entr" fill="hold" nodeType="with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PlaceHolder 1"/>
          <p:cNvSpPr>
            <a:spLocks noGrp="1"/>
          </p:cNvSpPr>
          <p:nvPr>
            <p:ph type="title"/>
          </p:nvPr>
        </p:nvSpPr>
        <p:spPr>
          <a:xfrm>
            <a:off x="672120" y="0"/>
            <a:ext cx="7886520" cy="993960"/>
          </a:xfrm>
          <a:prstGeom prst="rect">
            <a:avLst/>
          </a:prstGeom>
          <a:noFill/>
          <a:ln w="0">
            <a:noFill/>
          </a:ln>
        </p:spPr>
        <p:txBody>
          <a:bodyPr lIns="68400" tIns="34200" rIns="68400" bIns="34200" anchor="ctr">
            <a:noAutofit/>
          </a:bodyPr>
          <a:lstStyle/>
          <a:p>
            <a:pPr defTabSz="685800">
              <a:lnSpc>
                <a:spcPct val="90000"/>
              </a:lnSpc>
              <a:spcBef>
                <a:spcPts val="751"/>
              </a:spcBef>
              <a:buSzPct val="100017"/>
            </a:pPr>
            <a:r>
              <a:rPr lang="nl-NL" sz="3600" spc="-1" dirty="0">
                <a:latin typeface="Trebuchet MS"/>
              </a:rPr>
              <a:t>Mislukte updates</a:t>
            </a:r>
          </a:p>
        </p:txBody>
      </p:sp>
      <p:sp>
        <p:nvSpPr>
          <p:cNvPr id="85" name="PlaceHolder 2"/>
          <p:cNvSpPr>
            <a:spLocks noGrp="1"/>
          </p:cNvSpPr>
          <p:nvPr>
            <p:ph/>
          </p:nvPr>
        </p:nvSpPr>
        <p:spPr>
          <a:xfrm>
            <a:off x="672120" y="1215023"/>
            <a:ext cx="4452539" cy="2110981"/>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None/>
              <a:tabLst>
                <a:tab pos="0" algn="l"/>
              </a:tabLst>
            </a:pPr>
            <a:r>
              <a:rPr lang="nl-NL" sz="2000" spc="-1" dirty="0">
                <a:solidFill>
                  <a:schemeClr val="dk1"/>
                </a:solidFill>
                <a:latin typeface="Trebuchet MS"/>
              </a:rPr>
              <a:t>Problemen oplossen door</a:t>
            </a:r>
            <a:r>
              <a:rPr lang="nl-NL" sz="2000" b="0" strike="noStrike" spc="-1" dirty="0">
                <a:solidFill>
                  <a:schemeClr val="dk1"/>
                </a:solidFill>
                <a:latin typeface="Trebuchet MS"/>
              </a:rPr>
              <a:t>:</a:t>
            </a:r>
          </a:p>
          <a:p>
            <a:pPr marL="324000" indent="-336960" defTabSz="685800">
              <a:spcBef>
                <a:spcPts val="751"/>
              </a:spcBef>
              <a:buSzPct val="100000"/>
              <a:buBlip>
                <a:blip r:embed="rId3"/>
              </a:buBlip>
              <a:tabLst>
                <a:tab pos="0" algn="l"/>
              </a:tabLst>
            </a:pPr>
            <a:r>
              <a:rPr lang="nl-NL" sz="2000" dirty="0">
                <a:latin typeface="Verdana" panose="020B0604030504040204" pitchFamily="34" charset="0"/>
                <a:ea typeface="Calibri" panose="020F0502020204030204" pitchFamily="34" charset="0"/>
                <a:cs typeface="Times New Roman" panose="02020603050405020304" pitchFamily="18" charset="0"/>
              </a:rPr>
              <a:t>Updates opnieuw downloaden en instaleren.</a:t>
            </a:r>
            <a:endParaRPr lang="nl-NL" sz="2000" b="0" strike="noStrike" spc="-1" dirty="0">
              <a:solidFill>
                <a:schemeClr val="dk1"/>
              </a:solidFill>
              <a:latin typeface="Trebuchet MS"/>
            </a:endParaRPr>
          </a:p>
          <a:p>
            <a:pPr marL="324000" indent="-336960" defTabSz="685800">
              <a:spcBef>
                <a:spcPts val="751"/>
              </a:spcBef>
              <a:buSzPct val="100000"/>
              <a:buBlip>
                <a:blip r:embed="rId3"/>
              </a:buBlip>
              <a:tabLst>
                <a:tab pos="0" algn="l"/>
              </a:tabLst>
            </a:pPr>
            <a:r>
              <a:rPr lang="nl-NL" sz="2000" dirty="0">
                <a:latin typeface="Verdana" panose="020B0604030504040204" pitchFamily="34" charset="0"/>
                <a:ea typeface="Calibri" panose="020F0502020204030204" pitchFamily="34" charset="0"/>
                <a:cs typeface="Times New Roman" panose="02020603050405020304" pitchFamily="18" charset="0"/>
              </a:rPr>
              <a:t>Updates ongedaan maken</a:t>
            </a:r>
            <a:endParaRPr lang="nl-NL" sz="2000" spc="-1" dirty="0">
              <a:solidFill>
                <a:schemeClr val="dk1"/>
              </a:solidFill>
              <a:latin typeface="Trebuchet MS"/>
            </a:endParaRPr>
          </a:p>
          <a:p>
            <a:pPr marL="324000" indent="-336960" defTabSz="685800">
              <a:spcBef>
                <a:spcPts val="751"/>
              </a:spcBef>
              <a:buSzPct val="100000"/>
              <a:buBlip>
                <a:blip r:embed="rId3"/>
              </a:buBlip>
              <a:tabLst>
                <a:tab pos="0" algn="l"/>
              </a:tabLst>
            </a:pPr>
            <a:r>
              <a:rPr lang="nl-NL" sz="2000" dirty="0">
                <a:latin typeface="Verdana" panose="020B0604030504040204" pitchFamily="34" charset="0"/>
                <a:ea typeface="Calibri" panose="020F0502020204030204" pitchFamily="34" charset="0"/>
                <a:cs typeface="Times New Roman" panose="02020603050405020304" pitchFamily="18" charset="0"/>
              </a:rPr>
              <a:t>Windows de problemen laten oplossen.</a:t>
            </a:r>
            <a:endParaRPr lang="nl-NL" sz="2000" b="0" strike="noStrike" spc="-1" dirty="0">
              <a:solidFill>
                <a:schemeClr val="dk1"/>
              </a:solidFill>
              <a:latin typeface="Trebuchet MS"/>
            </a:endParaRPr>
          </a:p>
        </p:txBody>
      </p:sp>
      <p:sp>
        <p:nvSpPr>
          <p:cNvPr id="2" name="Tekstvak 1">
            <a:extLst>
              <a:ext uri="{FF2B5EF4-FFF2-40B4-BE49-F238E27FC236}">
                <a16:creationId xmlns:a16="http://schemas.microsoft.com/office/drawing/2014/main" id="{BAA247FF-D75A-437C-965E-BA2746741239}"/>
              </a:ext>
            </a:extLst>
          </p:cNvPr>
          <p:cNvSpPr txBox="1"/>
          <p:nvPr/>
        </p:nvSpPr>
        <p:spPr>
          <a:xfrm>
            <a:off x="236733" y="4544462"/>
            <a:ext cx="293260" cy="369332"/>
          </a:xfrm>
          <a:prstGeom prst="rect">
            <a:avLst/>
          </a:prstGeom>
          <a:noFill/>
        </p:spPr>
        <p:txBody>
          <a:bodyPr wrap="square" rtlCol="0">
            <a:spAutoFit/>
          </a:bodyPr>
          <a:lstStyle/>
          <a:p>
            <a:r>
              <a:rPr lang="nl-NL" dirty="0"/>
              <a:t>8</a:t>
            </a:r>
          </a:p>
        </p:txBody>
      </p:sp>
      <p:pic>
        <p:nvPicPr>
          <p:cNvPr id="6" name="Afbeelding 5">
            <a:extLst>
              <a:ext uri="{FF2B5EF4-FFF2-40B4-BE49-F238E27FC236}">
                <a16:creationId xmlns:a16="http://schemas.microsoft.com/office/drawing/2014/main" id="{F9D18C97-1CD3-4C54-9EAE-4CFE789635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2925" y="4713750"/>
            <a:ext cx="1871663" cy="335769"/>
          </a:xfrm>
          <a:prstGeom prst="rect">
            <a:avLst/>
          </a:prstGeom>
        </p:spPr>
      </p:pic>
      <p:pic>
        <p:nvPicPr>
          <p:cNvPr id="4" name="Afbeelding 3">
            <a:extLst>
              <a:ext uri="{FF2B5EF4-FFF2-40B4-BE49-F238E27FC236}">
                <a16:creationId xmlns:a16="http://schemas.microsoft.com/office/drawing/2014/main" id="{D955B882-494C-479D-8C2D-FB9ACF47D8E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15095" y="180870"/>
            <a:ext cx="3794810" cy="2948713"/>
          </a:xfrm>
          <a:prstGeom prst="rect">
            <a:avLst/>
          </a:prstGeom>
        </p:spPr>
      </p:pic>
      <p:pic>
        <p:nvPicPr>
          <p:cNvPr id="7" name="Afbeelding 6">
            <a:extLst>
              <a:ext uri="{FF2B5EF4-FFF2-40B4-BE49-F238E27FC236}">
                <a16:creationId xmlns:a16="http://schemas.microsoft.com/office/drawing/2014/main" id="{F436AF9C-0AAC-4E39-927F-3EFD7F1B88E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98785" y="2129180"/>
            <a:ext cx="2401556" cy="2920339"/>
          </a:xfrm>
          <a:prstGeom prst="rect">
            <a:avLst/>
          </a:prstGeom>
        </p:spPr>
      </p:pic>
    </p:spTree>
    <p:extLst>
      <p:ext uri="{BB962C8B-B14F-4D97-AF65-F5344CB8AC3E}">
        <p14:creationId xmlns:p14="http://schemas.microsoft.com/office/powerpoint/2010/main" val="118006558"/>
      </p:ext>
    </p:extLst>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 presetClass="entr" fill="hold" nodeType="withEffect">
                                  <p:stCondLst>
                                    <p:cond delay="0"/>
                                  </p:stCondLst>
                                  <p:childTnLst>
                                    <p:set>
                                      <p:cBhvr>
                                        <p:cTn id="6" dur="1" fill="hold">
                                          <p:stCondLst>
                                            <p:cond delay="0"/>
                                          </p:stCondLst>
                                        </p:cTn>
                                        <p:tgtEl>
                                          <p:spTgt spid="85">
                                            <p:txEl>
                                              <p:pRg st="0" end="0"/>
                                            </p:txEl>
                                          </p:spTgt>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85">
                                            <p:txEl>
                                              <p:pRg st="1" end="1"/>
                                            </p:txEl>
                                          </p:spTgt>
                                        </p:tgtEl>
                                        <p:attrNameLst>
                                          <p:attrName>style.visibility</p:attrName>
                                        </p:attrNameLst>
                                      </p:cBhvr>
                                      <p:to>
                                        <p:strVal val="visible"/>
                                      </p:to>
                                    </p:set>
                                  </p:childTnLst>
                                </p:cTn>
                              </p:par>
                              <p:par>
                                <p:cTn id="9" presetID="1" presetClass="entr" fill="hold" nodeType="withEffect">
                                  <p:stCondLst>
                                    <p:cond delay="0"/>
                                  </p:stCondLst>
                                  <p:childTnLst>
                                    <p:set>
                                      <p:cBhvr>
                                        <p:cTn id="10" dur="1" fill="hold">
                                          <p:stCondLst>
                                            <p:cond delay="0"/>
                                          </p:stCondLst>
                                        </p:cTn>
                                        <p:tgtEl>
                                          <p:spTgt spid="8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PlaceHolder 1"/>
          <p:cNvSpPr>
            <a:spLocks noGrp="1"/>
          </p:cNvSpPr>
          <p:nvPr>
            <p:ph type="title"/>
          </p:nvPr>
        </p:nvSpPr>
        <p:spPr>
          <a:xfrm>
            <a:off x="542924" y="144860"/>
            <a:ext cx="8220749" cy="612139"/>
          </a:xfrm>
          <a:prstGeom prst="rect">
            <a:avLst/>
          </a:prstGeom>
          <a:noFill/>
          <a:ln w="0">
            <a:noFill/>
          </a:ln>
        </p:spPr>
        <p:txBody>
          <a:bodyPr lIns="68400" tIns="34200" rIns="68400" bIns="34200" anchor="ctr">
            <a:noAutofit/>
          </a:bodyPr>
          <a:lstStyle/>
          <a:p>
            <a:pPr defTabSz="685800">
              <a:lnSpc>
                <a:spcPct val="90000"/>
              </a:lnSpc>
              <a:spcBef>
                <a:spcPts val="751"/>
              </a:spcBef>
              <a:buSzPct val="100017"/>
            </a:pPr>
            <a:r>
              <a:rPr lang="nl-NL" sz="2800" b="0" strike="noStrike" spc="-1" dirty="0">
                <a:latin typeface="Trebuchet MS"/>
              </a:rPr>
              <a:t>Beeldscherm</a:t>
            </a:r>
          </a:p>
        </p:txBody>
      </p:sp>
      <p:sp>
        <p:nvSpPr>
          <p:cNvPr id="2" name="Tekstvak 1">
            <a:extLst>
              <a:ext uri="{FF2B5EF4-FFF2-40B4-BE49-F238E27FC236}">
                <a16:creationId xmlns:a16="http://schemas.microsoft.com/office/drawing/2014/main" id="{2A2DC1DF-5128-411C-BEC9-99F5E8A29F00}"/>
              </a:ext>
            </a:extLst>
          </p:cNvPr>
          <p:cNvSpPr txBox="1"/>
          <p:nvPr/>
        </p:nvSpPr>
        <p:spPr>
          <a:xfrm>
            <a:off x="157162" y="4512302"/>
            <a:ext cx="310320" cy="369332"/>
          </a:xfrm>
          <a:prstGeom prst="rect">
            <a:avLst/>
          </a:prstGeom>
          <a:noFill/>
        </p:spPr>
        <p:txBody>
          <a:bodyPr wrap="square" rtlCol="0">
            <a:spAutoFit/>
          </a:bodyPr>
          <a:lstStyle/>
          <a:p>
            <a:r>
              <a:rPr lang="nl-NL" dirty="0"/>
              <a:t>9</a:t>
            </a:r>
          </a:p>
        </p:txBody>
      </p:sp>
      <p:pic>
        <p:nvPicPr>
          <p:cNvPr id="8" name="Afbeelding 7">
            <a:extLst>
              <a:ext uri="{FF2B5EF4-FFF2-40B4-BE49-F238E27FC236}">
                <a16:creationId xmlns:a16="http://schemas.microsoft.com/office/drawing/2014/main" id="{42A78DC0-B820-4478-87D4-908B424315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2925" y="4713750"/>
            <a:ext cx="1871663" cy="335769"/>
          </a:xfrm>
          <a:prstGeom prst="rect">
            <a:avLst/>
          </a:prstGeom>
        </p:spPr>
      </p:pic>
      <p:sp>
        <p:nvSpPr>
          <p:cNvPr id="9" name="PlaceHolder 2">
            <a:extLst>
              <a:ext uri="{FF2B5EF4-FFF2-40B4-BE49-F238E27FC236}">
                <a16:creationId xmlns:a16="http://schemas.microsoft.com/office/drawing/2014/main" id="{A4018205-C208-4A8F-92FF-D2773C7E0E0D}"/>
              </a:ext>
            </a:extLst>
          </p:cNvPr>
          <p:cNvSpPr>
            <a:spLocks noGrp="1"/>
          </p:cNvSpPr>
          <p:nvPr>
            <p:ph/>
          </p:nvPr>
        </p:nvSpPr>
        <p:spPr>
          <a:xfrm>
            <a:off x="542924" y="830057"/>
            <a:ext cx="4506869" cy="2930746"/>
          </a:xfrm>
          <a:prstGeom prst="rect">
            <a:avLst/>
          </a:prstGeom>
          <a:noFill/>
          <a:ln w="0">
            <a:noFill/>
          </a:ln>
        </p:spPr>
        <p:txBody>
          <a:bodyPr lIns="68400" tIns="34200" rIns="68400" bIns="34200" anchor="t">
            <a:noAutofit/>
          </a:bodyPr>
          <a:lstStyle/>
          <a:p>
            <a:pPr marL="324000" indent="-336960" defTabSz="685800">
              <a:lnSpc>
                <a:spcPct val="90000"/>
              </a:lnSpc>
              <a:spcBef>
                <a:spcPts val="751"/>
              </a:spcBef>
              <a:buNone/>
              <a:tabLst>
                <a:tab pos="0" algn="l"/>
              </a:tabLst>
            </a:pPr>
            <a:r>
              <a:rPr lang="nl-NL" sz="2000" spc="-1" dirty="0">
                <a:solidFill>
                  <a:schemeClr val="dk1"/>
                </a:solidFill>
                <a:latin typeface="Trebuchet MS"/>
              </a:rPr>
              <a:t>Mogelijke stappen:</a:t>
            </a:r>
          </a:p>
          <a:p>
            <a:pPr marL="324000" indent="-336960" defTabSz="685800">
              <a:spcBef>
                <a:spcPts val="751"/>
              </a:spcBef>
              <a:buSzPct val="100000"/>
              <a:buBlip>
                <a:blip r:embed="rId4"/>
              </a:buBlip>
              <a:tabLst>
                <a:tab pos="0" algn="l"/>
              </a:tabLst>
            </a:pPr>
            <a:r>
              <a:rPr lang="nl-NL" sz="2000" kern="100" dirty="0">
                <a:latin typeface="Aptos"/>
                <a:ea typeface="Aptos"/>
                <a:cs typeface="Times New Roman" panose="02020603050405020304" pitchFamily="18" charset="0"/>
              </a:rPr>
              <a:t>Kabels goed aangesloten</a:t>
            </a:r>
            <a:endParaRPr lang="nl-NL" sz="2000" spc="-1" dirty="0">
              <a:solidFill>
                <a:schemeClr val="dk1"/>
              </a:solidFill>
              <a:latin typeface="Trebuchet MS"/>
            </a:endParaRPr>
          </a:p>
          <a:p>
            <a:pPr marL="324000" indent="-336960" defTabSz="685800">
              <a:spcBef>
                <a:spcPts val="751"/>
              </a:spcBef>
              <a:buSzPct val="100000"/>
              <a:buBlip>
                <a:blip r:embed="rId4"/>
              </a:buBlip>
              <a:tabLst>
                <a:tab pos="0" algn="l"/>
              </a:tabLst>
            </a:pPr>
            <a:r>
              <a:rPr lang="nl-NL" sz="2000" kern="100" dirty="0">
                <a:latin typeface="Aptos"/>
                <a:ea typeface="Aptos"/>
                <a:cs typeface="Times New Roman" panose="02020603050405020304" pitchFamily="18" charset="0"/>
              </a:rPr>
              <a:t>helderheid</a:t>
            </a:r>
            <a:r>
              <a:rPr lang="nl-NL" sz="2000" spc="-1" dirty="0">
                <a:solidFill>
                  <a:schemeClr val="dk1"/>
                </a:solidFill>
                <a:latin typeface="Trebuchet MS"/>
              </a:rPr>
              <a:t>.</a:t>
            </a:r>
          </a:p>
          <a:p>
            <a:pPr marL="324000" indent="-336960" defTabSz="685800">
              <a:spcBef>
                <a:spcPts val="751"/>
              </a:spcBef>
              <a:buSzPct val="100000"/>
              <a:buBlip>
                <a:blip r:embed="rId4"/>
              </a:buBlip>
              <a:tabLst>
                <a:tab pos="0" algn="l"/>
              </a:tabLst>
            </a:pPr>
            <a:r>
              <a:rPr lang="nl-NL" sz="2000" kern="100" dirty="0">
                <a:latin typeface="Aptos"/>
                <a:ea typeface="Aptos"/>
                <a:cs typeface="Times New Roman" panose="02020603050405020304" pitchFamily="18" charset="0"/>
              </a:rPr>
              <a:t>Omgeschakeld naar externe monitor</a:t>
            </a:r>
          </a:p>
          <a:p>
            <a:pPr marL="324000" indent="-336960" defTabSz="685800">
              <a:spcBef>
                <a:spcPts val="751"/>
              </a:spcBef>
              <a:buSzPct val="100000"/>
              <a:buBlip>
                <a:blip r:embed="rId4"/>
              </a:buBlip>
              <a:tabLst>
                <a:tab pos="0" algn="l"/>
              </a:tabLst>
            </a:pPr>
            <a:r>
              <a:rPr lang="nl-NL" sz="2000" kern="100" dirty="0">
                <a:latin typeface="Aptos"/>
                <a:ea typeface="Aptos"/>
                <a:cs typeface="Times New Roman" panose="02020603050405020304" pitchFamily="18" charset="0"/>
              </a:rPr>
              <a:t>Probeer een andere monitor.</a:t>
            </a:r>
          </a:p>
          <a:p>
            <a:pPr marL="324000" indent="-336960" defTabSz="685800">
              <a:spcBef>
                <a:spcPts val="751"/>
              </a:spcBef>
              <a:buSzPct val="100000"/>
              <a:buBlip>
                <a:blip r:embed="rId4"/>
              </a:buBlip>
              <a:tabLst>
                <a:tab pos="0" algn="l"/>
              </a:tabLst>
            </a:pPr>
            <a:r>
              <a:rPr lang="nl-NL" sz="2000" kern="100" dirty="0">
                <a:latin typeface="Aptos"/>
                <a:ea typeface="Aptos"/>
                <a:cs typeface="Times New Roman" panose="02020603050405020304" pitchFamily="18" charset="0"/>
              </a:rPr>
              <a:t>Controleer instellingen van resolutie en schaal.</a:t>
            </a:r>
          </a:p>
          <a:p>
            <a:pPr marL="324000" indent="-336960" defTabSz="685800">
              <a:spcBef>
                <a:spcPts val="751"/>
              </a:spcBef>
              <a:buSzPct val="100000"/>
              <a:buBlip>
                <a:blip r:embed="rId4"/>
              </a:buBlip>
              <a:tabLst>
                <a:tab pos="0" algn="l"/>
              </a:tabLst>
            </a:pPr>
            <a:r>
              <a:rPr lang="nl-NL" sz="2000" kern="100" dirty="0">
                <a:latin typeface="Aptos"/>
                <a:ea typeface="Aptos"/>
                <a:cs typeface="Times New Roman" panose="02020603050405020304" pitchFamily="18" charset="0"/>
              </a:rPr>
              <a:t>Beeldscherm of grafische kaart</a:t>
            </a:r>
          </a:p>
          <a:p>
            <a:pPr defTabSz="685800">
              <a:spcBef>
                <a:spcPts val="751"/>
              </a:spcBef>
              <a:buSzPct val="100000"/>
              <a:tabLst>
                <a:tab pos="0" algn="l"/>
              </a:tabLst>
            </a:pPr>
            <a:endParaRPr lang="nl-NL" sz="2000" kern="100" spc="-1" dirty="0">
              <a:solidFill>
                <a:schemeClr val="dk1"/>
              </a:solidFill>
              <a:latin typeface="Aptos"/>
              <a:cs typeface="Times New Roman" panose="02020603050405020304" pitchFamily="18" charset="0"/>
            </a:endParaRPr>
          </a:p>
          <a:p>
            <a:pPr defTabSz="685800">
              <a:spcBef>
                <a:spcPts val="751"/>
              </a:spcBef>
              <a:buSzPct val="100000"/>
              <a:tabLst>
                <a:tab pos="0" algn="l"/>
              </a:tabLst>
            </a:pPr>
            <a:endParaRPr lang="nl-NL" sz="2000" kern="100" spc="-1" dirty="0">
              <a:solidFill>
                <a:schemeClr val="dk1"/>
              </a:solidFill>
              <a:latin typeface="Aptos"/>
              <a:cs typeface="Times New Roman" panose="02020603050405020304" pitchFamily="18" charset="0"/>
            </a:endParaRPr>
          </a:p>
          <a:p>
            <a:pPr defTabSz="685800">
              <a:spcBef>
                <a:spcPts val="751"/>
              </a:spcBef>
              <a:buSzPct val="100000"/>
              <a:tabLst>
                <a:tab pos="0" algn="l"/>
              </a:tabLst>
            </a:pPr>
            <a:endParaRPr lang="nl-NL" sz="2000" kern="100" spc="-1" dirty="0">
              <a:solidFill>
                <a:schemeClr val="dk1"/>
              </a:solidFill>
              <a:latin typeface="Aptos"/>
              <a:cs typeface="Times New Roman" panose="02020603050405020304" pitchFamily="18" charset="0"/>
            </a:endParaRPr>
          </a:p>
          <a:p>
            <a:pPr marL="324000" indent="-336960" defTabSz="685800">
              <a:spcBef>
                <a:spcPts val="751"/>
              </a:spcBef>
              <a:buSzPct val="100000"/>
              <a:buBlip>
                <a:blip r:embed="rId4"/>
              </a:buBlip>
              <a:tabLst>
                <a:tab pos="0" algn="l"/>
              </a:tabLst>
            </a:pPr>
            <a:endParaRPr lang="nl-NL" sz="2000" spc="-1" dirty="0">
              <a:solidFill>
                <a:schemeClr val="dk1"/>
              </a:solidFill>
              <a:latin typeface="Trebuchet MS"/>
            </a:endParaRPr>
          </a:p>
          <a:p>
            <a:pPr marL="324000" indent="-336960" defTabSz="685800">
              <a:spcBef>
                <a:spcPts val="751"/>
              </a:spcBef>
              <a:buSzPct val="100000"/>
              <a:buBlip>
                <a:blip r:embed="rId4"/>
              </a:buBlip>
              <a:tabLst>
                <a:tab pos="0" algn="l"/>
              </a:tabLst>
            </a:pPr>
            <a:endParaRPr lang="nl-NL" sz="2000" spc="-1" dirty="0">
              <a:solidFill>
                <a:schemeClr val="dk1"/>
              </a:solidFill>
              <a:latin typeface="Trebuchet MS"/>
            </a:endParaRPr>
          </a:p>
          <a:p>
            <a:pPr marL="324000" indent="-336960" defTabSz="685800">
              <a:spcBef>
                <a:spcPts val="751"/>
              </a:spcBef>
              <a:buSzPct val="100000"/>
              <a:buBlip>
                <a:blip r:embed="rId4"/>
              </a:buBlip>
              <a:tabLst>
                <a:tab pos="0" algn="l"/>
              </a:tabLst>
            </a:pPr>
            <a:endParaRPr lang="nl-NL" sz="2000" spc="-1" dirty="0">
              <a:solidFill>
                <a:schemeClr val="dk1"/>
              </a:solidFill>
              <a:latin typeface="Trebuchet MS"/>
            </a:endParaRPr>
          </a:p>
          <a:p>
            <a:pPr marL="324000" indent="-336960" defTabSz="685800">
              <a:lnSpc>
                <a:spcPct val="90000"/>
              </a:lnSpc>
              <a:spcBef>
                <a:spcPts val="751"/>
              </a:spcBef>
              <a:buSzPct val="100000"/>
              <a:buBlip>
                <a:blip r:embed="rId4"/>
              </a:buBlip>
              <a:tabLst>
                <a:tab pos="0" algn="l"/>
              </a:tabLst>
            </a:pPr>
            <a:endParaRPr lang="nl-NL" sz="2000" b="0" strike="noStrike" spc="-1" dirty="0">
              <a:solidFill>
                <a:schemeClr val="dk1"/>
              </a:solidFill>
              <a:latin typeface="Trebuchet MS"/>
            </a:endParaRPr>
          </a:p>
        </p:txBody>
      </p:sp>
      <p:pic>
        <p:nvPicPr>
          <p:cNvPr id="4" name="Afbeelding 3">
            <a:extLst>
              <a:ext uri="{FF2B5EF4-FFF2-40B4-BE49-F238E27FC236}">
                <a16:creationId xmlns:a16="http://schemas.microsoft.com/office/drawing/2014/main" id="{FFE811FB-3834-4378-ADBA-96507355E9B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38447" y="144859"/>
            <a:ext cx="2048391" cy="2298057"/>
          </a:xfrm>
          <a:prstGeom prst="rect">
            <a:avLst/>
          </a:prstGeom>
        </p:spPr>
      </p:pic>
      <p:pic>
        <p:nvPicPr>
          <p:cNvPr id="10" name="Afbeelding 9">
            <a:extLst>
              <a:ext uri="{FF2B5EF4-FFF2-40B4-BE49-F238E27FC236}">
                <a16:creationId xmlns:a16="http://schemas.microsoft.com/office/drawing/2014/main" id="{BAC97407-D59D-40E2-B237-DBD239094EF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22987" y="2700584"/>
            <a:ext cx="4063851" cy="2142000"/>
          </a:xfrm>
          <a:prstGeom prst="rect">
            <a:avLst/>
          </a:prstGeom>
        </p:spPr>
      </p:pic>
    </p:spTree>
    <p:extLst>
      <p:ext uri="{BB962C8B-B14F-4D97-AF65-F5344CB8AC3E}">
        <p14:creationId xmlns:p14="http://schemas.microsoft.com/office/powerpoint/2010/main" val="4255902812"/>
      </p:ext>
    </p:extLst>
  </p:cSld>
  <p:clrMapOvr>
    <a:masterClrMapping/>
  </p:clrMapOvr>
  <p:timing>
    <p:tnLst>
      <p:par>
        <p:cTn id="1" dur="indefinite" restart="never" nodeType="tmRoot">
          <p:childTnLst>
            <p:seq>
              <p:cTn id="2" dur="indefinite" nodeType="mainSeq">
                <p:childTnLst>
                  <p:par>
                    <p:cTn id="3" fill="hold">
                      <p:stCondLst>
                        <p:cond delay="0"/>
                      </p:stCondLst>
                      <p:childTnLst>
                        <p:par>
                          <p:cTn id="4" fill="hold">
                            <p:stCondLst>
                              <p:cond delay="0"/>
                            </p:stCondLst>
                            <p:childTnLst>
                              <p:par>
                                <p:cTn id="5" presetID="1" presetClass="entr" fill="hold"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par>
                                <p:cTn id="9" presetID="1" presetClass="entr" fill="hold" nodeType="with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par>
                                <p:cTn id="15" presetID="1" presetClass="entr" fill="hold" nodeType="withEffect">
                                  <p:stCondLst>
                                    <p:cond delay="0"/>
                                  </p:stCondLst>
                                  <p:childTnLst>
                                    <p:set>
                                      <p:cBhvr>
                                        <p:cTn id="16" dur="1" fill="hold">
                                          <p:stCondLst>
                                            <p:cond delay="0"/>
                                          </p:stCondLst>
                                        </p:cTn>
                                        <p:tgtEl>
                                          <p:spTgt spid="9">
                                            <p:txEl>
                                              <p:pRg st="5" end="5"/>
                                            </p:txEl>
                                          </p:spTgt>
                                        </p:tgtEl>
                                        <p:attrNameLst>
                                          <p:attrName>style.visibility</p:attrName>
                                        </p:attrNameLst>
                                      </p:cBhvr>
                                      <p:to>
                                        <p:strVal val="visible"/>
                                      </p:to>
                                    </p:set>
                                  </p:childTnLst>
                                </p:cTn>
                              </p:par>
                              <p:par>
                                <p:cTn id="17" presetID="1" presetClass="entr" fill="hold" nodeType="with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HCC_SR PowerPoint (16x9) v2022-01 (1)">
  <a:themeElements>
    <a:clrScheme name="Grijswaarden">
      <a:dk1>
        <a:srgbClr val="000000"/>
      </a:dk1>
      <a:lt1>
        <a:srgbClr val="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a:ea typeface=""/>
        <a:cs typeface=""/>
      </a:majorFont>
      <a:minorFont>
        <a:latin typeface="Calibri"/>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xml><?xml version="1.0" encoding="utf-8"?>
<a:theme xmlns:a="http://schemas.openxmlformats.org/drawingml/2006/main" name="HCC_SR PowerPoint (16x9) v2022-01 (1)">
  <a:themeElements>
    <a:clrScheme name="Grijswaarden">
      <a:dk1>
        <a:srgbClr val="000000"/>
      </a:dk1>
      <a:lt1>
        <a:srgbClr val="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a:ea typeface=""/>
        <a:cs typeface=""/>
      </a:majorFont>
      <a:minorFont>
        <a:latin typeface="Calibri"/>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3.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7377</TotalTime>
  <Words>7060</Words>
  <Application>Microsoft Office PowerPoint</Application>
  <PresentationFormat>Diavoorstelling (16:9)</PresentationFormat>
  <Paragraphs>841</Paragraphs>
  <Slides>22</Slides>
  <Notes>22</Notes>
  <HiddenSlides>0</HiddenSlides>
  <MMClips>0</MMClips>
  <ScaleCrop>false</ScaleCrop>
  <HeadingPairs>
    <vt:vector size="6" baseType="variant">
      <vt:variant>
        <vt:lpstr>Gebruikte lettertypen</vt:lpstr>
      </vt:variant>
      <vt:variant>
        <vt:i4>8</vt:i4>
      </vt:variant>
      <vt:variant>
        <vt:lpstr>Thema</vt:lpstr>
      </vt:variant>
      <vt:variant>
        <vt:i4>2</vt:i4>
      </vt:variant>
      <vt:variant>
        <vt:lpstr>Diatitels</vt:lpstr>
      </vt:variant>
      <vt:variant>
        <vt:i4>22</vt:i4>
      </vt:variant>
    </vt:vector>
  </HeadingPairs>
  <TitlesOfParts>
    <vt:vector size="32" baseType="lpstr">
      <vt:lpstr>Aptos</vt:lpstr>
      <vt:lpstr>Arial</vt:lpstr>
      <vt:lpstr>Calibri</vt:lpstr>
      <vt:lpstr>CIDFont+F1</vt:lpstr>
      <vt:lpstr>CIDFont+F3</vt:lpstr>
      <vt:lpstr>Times New Roman</vt:lpstr>
      <vt:lpstr>Trebuchet MS</vt:lpstr>
      <vt:lpstr>Verdana</vt:lpstr>
      <vt:lpstr>HCC_SR PowerPoint (16x9) v2022-01 (1)</vt:lpstr>
      <vt:lpstr>HCC_SR PowerPoint (16x9) v2022-01 (1)</vt:lpstr>
      <vt:lpstr>Als Windows spontane problemen geeft.</vt:lpstr>
      <vt:lpstr>Problemen kunnen ontstaan bij: </vt:lpstr>
      <vt:lpstr>Bekabeling en netspanning</vt:lpstr>
      <vt:lpstr>Traag opstarten en vast lopers</vt:lpstr>
      <vt:lpstr>Randapparatuur en software </vt:lpstr>
      <vt:lpstr>Wifi en internet</vt:lpstr>
      <vt:lpstr>Zwarte scherm</vt:lpstr>
      <vt:lpstr>Mislukte updates</vt:lpstr>
      <vt:lpstr>Beeldscherm</vt:lpstr>
      <vt:lpstr>Geluidskaart</vt:lpstr>
      <vt:lpstr>Toetsenbord en muis</vt:lpstr>
      <vt:lpstr>Printers en scanners</vt:lpstr>
      <vt:lpstr>Usb-problemen</vt:lpstr>
      <vt:lpstr>Adware en malware</vt:lpstr>
      <vt:lpstr>Gebruiksduur van de laptop accu</vt:lpstr>
      <vt:lpstr>Verhitting</vt:lpstr>
      <vt:lpstr>Wachtwoorden vergeten</vt:lpstr>
      <vt:lpstr>Windows Recovery Environment (WinRE)</vt:lpstr>
      <vt:lpstr>Herstel punt</vt:lpstr>
      <vt:lpstr>Systeemkopie maken en terug zetten.</vt:lpstr>
      <vt:lpstr>Resumerend</vt:lpstr>
      <vt:lpstr>Zijn er nog vragen????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subject/>
  <dc:creator>jan damen</dc:creator>
  <dc:description/>
  <cp:lastModifiedBy>Alex Hol</cp:lastModifiedBy>
  <cp:revision>654</cp:revision>
  <dcterms:created xsi:type="dcterms:W3CDTF">2023-07-24T12:54:13Z</dcterms:created>
  <dcterms:modified xsi:type="dcterms:W3CDTF">2026-07-13T17:51:04Z</dcterms:modified>
  <dc:language>nl-NL</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25</vt:i4>
  </property>
  <property fmtid="{D5CDD505-2E9C-101B-9397-08002B2CF9AE}" pid="3" name="PresentationFormat">
    <vt:lpwstr>Diavoorstelling (16:9)</vt:lpwstr>
  </property>
  <property fmtid="{D5CDD505-2E9C-101B-9397-08002B2CF9AE}" pid="4" name="Slides">
    <vt:i4>28</vt:i4>
  </property>
</Properties>
</file>