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14" d="100"/>
          <a:sy n="114" d="100"/>
        </p:scale>
        <p:origin x="-145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744FE-7C58-402C-9F98-C81ABACB2A3A}" type="datetimeFigureOut">
              <a:rPr lang="nl-NL"/>
              <a:pPr>
                <a:defRPr/>
              </a:pPr>
              <a:t>12-12-2015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44270-EC0B-49BA-BD4C-1C139DA0DAC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633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74D27-8212-4E08-9C81-29CA49320377}" type="datetimeFigureOut">
              <a:rPr lang="nl-NL"/>
              <a:pPr>
                <a:defRPr/>
              </a:pPr>
              <a:t>12-12-2015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DFB8A-4826-46A5-875E-E4E076446CB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42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8A8C2-6CA6-4537-8946-7174FDCE1B94}" type="datetimeFigureOut">
              <a:rPr lang="nl-NL"/>
              <a:pPr>
                <a:defRPr/>
              </a:pPr>
              <a:t>12-12-2015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03ACE-DC5E-4147-82A6-6EB8F644CCE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5817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D0BBC-E5F7-4321-82C6-EB1BD8BBB91B}" type="datetimeFigureOut">
              <a:rPr lang="nl-NL"/>
              <a:pPr>
                <a:defRPr/>
              </a:pPr>
              <a:t>12-12-2015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344C0-F890-4FAD-8ED5-A6A9C7AE877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5526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618DB-43F9-4346-9BDD-C0F985C87434}" type="datetimeFigureOut">
              <a:rPr lang="nl-NL"/>
              <a:pPr>
                <a:defRPr/>
              </a:pPr>
              <a:t>12-12-2015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5D24F-2CB4-498A-9494-7A9CFA1AB79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5836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AF2E2-1C8C-4074-A99E-36DD999C17AC}" type="datetimeFigureOut">
              <a:rPr lang="nl-NL"/>
              <a:pPr>
                <a:defRPr/>
              </a:pPr>
              <a:t>12-12-2015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FA914-9B2E-4285-96C5-8C3C6ADA171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0697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2975F-BFDF-4F3A-9EC0-BF0815147159}" type="datetimeFigureOut">
              <a:rPr lang="nl-NL"/>
              <a:pPr>
                <a:defRPr/>
              </a:pPr>
              <a:t>12-12-2015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D5136-B879-4049-8A8B-3F1A787EFD7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4773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CC526-2330-460E-9661-36DE804F8A9E}" type="datetimeFigureOut">
              <a:rPr lang="nl-NL"/>
              <a:pPr>
                <a:defRPr/>
              </a:pPr>
              <a:t>12-12-2015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69590-2506-4956-8E82-02B74BCB6C8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0928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C4AF0-F27F-41CA-9FAD-F39B97A5435F}" type="datetimeFigureOut">
              <a:rPr lang="nl-NL"/>
              <a:pPr>
                <a:defRPr/>
              </a:pPr>
              <a:t>12-12-2015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21BA5-552C-4DDD-90A8-FC5BD34240B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906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A3DB2-0028-492F-BD1E-DF8012213A65}" type="datetimeFigureOut">
              <a:rPr lang="nl-NL"/>
              <a:pPr>
                <a:defRPr/>
              </a:pPr>
              <a:t>12-12-2015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250E8-C33A-481C-9A16-4C054E76852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0738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1B668-4837-4AB2-B6EB-1079033B448C}" type="datetimeFigureOut">
              <a:rPr lang="nl-NL"/>
              <a:pPr>
                <a:defRPr/>
              </a:pPr>
              <a:t>12-12-2015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4988B-A9B5-460C-91CD-21F4AE38D9B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4821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modelstijlen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974B90-CD74-429F-A319-76AC9B107561}" type="datetimeFigureOut">
              <a:rPr lang="nl-NL"/>
              <a:pPr>
                <a:defRPr/>
              </a:pPr>
              <a:t>12-12-2015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47D125-62EC-478A-A522-4749D416025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Waarom back-up (kopie)</a:t>
            </a:r>
          </a:p>
        </p:txBody>
      </p:sp>
      <p:sp>
        <p:nvSpPr>
          <p:cNvPr id="2051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 smtClean="0"/>
              <a:t>Harde schijf kapot</a:t>
            </a:r>
          </a:p>
          <a:p>
            <a:r>
              <a:rPr lang="nl-NL" altLang="nl-NL" smtClean="0"/>
              <a:t>PC vervuild (Image)</a:t>
            </a:r>
          </a:p>
          <a:p>
            <a:r>
              <a:rPr lang="nl-NL" altLang="nl-NL" smtClean="0"/>
              <a:t>Virus (Image)</a:t>
            </a:r>
          </a:p>
          <a:p>
            <a:r>
              <a:rPr lang="nl-NL" altLang="nl-NL" smtClean="0"/>
              <a:t>Verkeerde handeling waardoor Pc niet meer opstart (Image)</a:t>
            </a:r>
          </a:p>
          <a:p>
            <a:r>
              <a:rPr lang="nl-NL" altLang="nl-NL" smtClean="0"/>
              <a:t>Kopie bestanden op andere pc</a:t>
            </a:r>
          </a:p>
          <a:p>
            <a:r>
              <a:rPr lang="nl-NL" altLang="nl-NL" smtClean="0"/>
              <a:t>Nieuwe pc (Klonen)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C:\Users\abe\AppData\Local\Temp\SNAGHTML5faa4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0"/>
            <a:ext cx="9144000" cy="682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C:\Users\abe\AppData\Local\Temp\SNAGHTML30c19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be\AppData\Local\Temp\SNAGHTML32ab6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be\AppData\Local\Temp\SNAGHTML3db7d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C:\Users\abe\AppData\Local\Temp\SNAGHTML48822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9144000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C:\Users\abe\AppData\Local\Temp\SNAGHTML72417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abe\AppData\Local\Temp\SNAGHTML638e4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smtClean="0"/>
              <a:t>Waar back-up bewaren</a:t>
            </a:r>
            <a:br>
              <a:rPr lang="nl-NL" smtClean="0"/>
            </a:br>
            <a:endParaRPr lang="nl-NL" smtClean="0"/>
          </a:p>
        </p:txBody>
      </p:sp>
      <p:sp>
        <p:nvSpPr>
          <p:cNvPr id="3075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sz="2400" smtClean="0"/>
              <a:t>Externe partij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sz="2400" smtClean="0"/>
              <a:t>Harde schijf (niet op dezelfde schijf!!)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sz="2000" smtClean="0"/>
              <a:t>Tweede schijf in pc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sz="2000" smtClean="0"/>
              <a:t>Externe harde schijf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sz="2000" smtClean="0"/>
              <a:t>USB stick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sz="2000" smtClean="0"/>
              <a:t>Branden op cd of dvd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sz="2400" smtClean="0"/>
              <a:t>Op Server of Nas station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sz="2000" smtClean="0"/>
              <a:t>Complete gekochte NAS of netwerkschijf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sz="2000" smtClean="0"/>
              <a:t>Tweede pc met </a:t>
            </a:r>
          </a:p>
          <a:p>
            <a:pPr lvl="3"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nl-NL" smtClean="0"/>
              <a:t>Windows Home Server (eenvoudig, duur)</a:t>
            </a:r>
          </a:p>
          <a:p>
            <a:pPr lvl="3"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nl-NL" smtClean="0"/>
              <a:t>Freenas (kennis vereist, gratis)</a:t>
            </a:r>
          </a:p>
          <a:p>
            <a:pPr lvl="3"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nl-NL" smtClean="0"/>
              <a:t>Linux server (veel kennis vereist, gratis)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abe\AppData\Local\Temp\SNAGHTML69cf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0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abe\AppData\Local\Temp\SNAGHTML6c72a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88" y="188913"/>
            <a:ext cx="91709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abe\AppData\Local\Temp\SNAGHTML6fb16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5175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r>
              <a:rPr lang="nl-NL" altLang="nl-NL" smtClean="0"/>
              <a:t>Geen herstart nodig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1"/>
          <p:cNvSpPr>
            <a:spLocks noGrp="1"/>
          </p:cNvSpPr>
          <p:nvPr>
            <p:ph type="title" idx="4294967295"/>
          </p:nvPr>
        </p:nvSpPr>
        <p:spPr>
          <a:xfrm>
            <a:off x="0" y="44450"/>
            <a:ext cx="8229600" cy="720725"/>
          </a:xfrm>
        </p:spPr>
        <p:txBody>
          <a:bodyPr/>
          <a:lstStyle/>
          <a:p>
            <a:r>
              <a:rPr lang="nl-NL" altLang="nl-NL" smtClean="0"/>
              <a:t>Todo Back-up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9144000" cy="688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C:\Users\abe\AppData\Local\Temp\SNAGHTMLac20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5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9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Soorten Back-up</a:t>
            </a:r>
          </a:p>
        </p:txBody>
      </p:sp>
      <p:sp>
        <p:nvSpPr>
          <p:cNvPr id="409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 smtClean="0"/>
              <a:t>Back-up van harde schijf (Image)</a:t>
            </a:r>
          </a:p>
          <a:p>
            <a:r>
              <a:rPr lang="nl-NL" altLang="nl-NL" smtClean="0"/>
              <a:t>Back-up van email</a:t>
            </a:r>
          </a:p>
          <a:p>
            <a:r>
              <a:rPr lang="nl-NL" altLang="nl-NL" smtClean="0"/>
              <a:t>Back-up van bestanden/mappen</a:t>
            </a:r>
          </a:p>
          <a:p>
            <a:pPr lvl="1">
              <a:buFont typeface="Arial" charset="0"/>
              <a:buChar char="•"/>
            </a:pPr>
            <a:r>
              <a:rPr lang="nl-NL" altLang="nl-NL" smtClean="0"/>
              <a:t>Documenten</a:t>
            </a:r>
          </a:p>
          <a:p>
            <a:pPr lvl="1">
              <a:buFont typeface="Arial" charset="0"/>
              <a:buChar char="•"/>
            </a:pPr>
            <a:r>
              <a:rPr lang="nl-NL" altLang="nl-NL" smtClean="0"/>
              <a:t>Foto’s</a:t>
            </a:r>
          </a:p>
          <a:p>
            <a:pPr lvl="1">
              <a:buFont typeface="Arial" charset="0"/>
              <a:buChar char="•"/>
            </a:pPr>
            <a:r>
              <a:rPr lang="nl-NL" altLang="nl-NL" smtClean="0"/>
              <a:t>Muziek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180513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20713"/>
            <a:ext cx="9288463" cy="623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891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713"/>
          </a:xfrm>
        </p:spPr>
        <p:txBody>
          <a:bodyPr/>
          <a:lstStyle/>
          <a:p>
            <a:r>
              <a:rPr lang="nl-NL" altLang="nl-NL" smtClean="0"/>
              <a:t>Terugzetten Image</a:t>
            </a:r>
          </a:p>
        </p:txBody>
      </p:sp>
      <p:sp>
        <p:nvSpPr>
          <p:cNvPr id="37892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8229600" cy="1143000"/>
          </a:xfrm>
        </p:spPr>
        <p:txBody>
          <a:bodyPr/>
          <a:lstStyle/>
          <a:p>
            <a:r>
              <a:rPr lang="nl-NL" altLang="nl-NL" smtClean="0"/>
              <a:t>Image programma’s	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 smtClean="0"/>
              <a:t>Maakt een “foto” van harde schijf of map</a:t>
            </a:r>
          </a:p>
          <a:p>
            <a:pPr lvl="1"/>
            <a:r>
              <a:rPr lang="nl-NL" altLang="nl-NL" smtClean="0"/>
              <a:t>Opslaan</a:t>
            </a:r>
          </a:p>
          <a:p>
            <a:pPr lvl="2"/>
            <a:r>
              <a:rPr lang="nl-NL" altLang="nl-NL" smtClean="0"/>
              <a:t>Branden op DVD/CD</a:t>
            </a:r>
          </a:p>
          <a:p>
            <a:pPr lvl="2"/>
            <a:r>
              <a:rPr lang="nl-NL" altLang="nl-NL" smtClean="0"/>
              <a:t>Opslaan op netwerkschijf	</a:t>
            </a:r>
          </a:p>
          <a:p>
            <a:pPr lvl="2"/>
            <a:r>
              <a:rPr lang="nl-NL" altLang="nl-NL" smtClean="0"/>
              <a:t>Opslaan op tweede harde schijf</a:t>
            </a:r>
          </a:p>
          <a:p>
            <a:pPr lvl="2"/>
            <a:r>
              <a:rPr lang="nl-NL" altLang="nl-NL" smtClean="0"/>
              <a:t>Opslaan op externe schijf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Back-up van harde schijf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 smtClean="0"/>
              <a:t>Programma’s voor back-up</a:t>
            </a:r>
          </a:p>
          <a:p>
            <a:pPr lvl="1"/>
            <a:r>
              <a:rPr lang="nl-NL" altLang="nl-NL" smtClean="0"/>
              <a:t>Norton Ghost (Betaald)</a:t>
            </a:r>
          </a:p>
          <a:p>
            <a:pPr lvl="1"/>
            <a:r>
              <a:rPr lang="nl-NL" altLang="nl-NL" smtClean="0"/>
              <a:t>Acronis True Image (Betaald)</a:t>
            </a:r>
          </a:p>
          <a:p>
            <a:pPr lvl="1"/>
            <a:r>
              <a:rPr lang="nl-NL" altLang="nl-NL" smtClean="0"/>
              <a:t>Paragon Drive Backup Free (Gratis, ook betaald)</a:t>
            </a:r>
          </a:p>
          <a:p>
            <a:pPr lvl="1"/>
            <a:r>
              <a:rPr lang="nl-NL" altLang="nl-NL" smtClean="0"/>
              <a:t>Todo Backup (Gratis, ook betaald)</a:t>
            </a:r>
          </a:p>
          <a:p>
            <a:pPr lvl="1"/>
            <a:r>
              <a:rPr lang="nl-NL" altLang="nl-NL" smtClean="0"/>
              <a:t>HD Clone (Gratis, snelheid beperkt, ook betaald)</a:t>
            </a:r>
          </a:p>
          <a:p>
            <a:pPr lvl="1"/>
            <a:r>
              <a:rPr lang="nl-NL" altLang="nl-NL" smtClean="0"/>
              <a:t>PING (Partition Image Is Not Ghost-Linux vanaf cd)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Image terugzetten</a:t>
            </a:r>
          </a:p>
        </p:txBody>
      </p:sp>
      <p:sp>
        <p:nvSpPr>
          <p:cNvPr id="7171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 smtClean="0"/>
              <a:t>Na crash harde schijf</a:t>
            </a:r>
          </a:p>
          <a:p>
            <a:r>
              <a:rPr lang="nl-NL" altLang="nl-NL" smtClean="0"/>
              <a:t>Bij aanwezigheid van virus</a:t>
            </a:r>
          </a:p>
          <a:p>
            <a:r>
              <a:rPr lang="nl-NL" altLang="nl-NL" smtClean="0"/>
              <a:t>Bij “vervuilde”  machine</a:t>
            </a:r>
          </a:p>
          <a:p>
            <a:r>
              <a:rPr lang="nl-NL" altLang="nl-NL" smtClean="0"/>
              <a:t>Machine start niet meer 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smtClean="0"/>
              <a:t>Behandelde Image programma’s	</a:t>
            </a:r>
          </a:p>
        </p:txBody>
      </p:sp>
      <p:sp>
        <p:nvSpPr>
          <p:cNvPr id="8195" name="Tijdelijke aanduiding voor inhoud 2"/>
          <p:cNvSpPr>
            <a:spLocks noGrp="1"/>
          </p:cNvSpPr>
          <p:nvPr>
            <p:ph idx="1"/>
          </p:nvPr>
        </p:nvSpPr>
        <p:spPr>
          <a:xfrm>
            <a:off x="250825" y="1700213"/>
            <a:ext cx="8229600" cy="4525962"/>
          </a:xfrm>
        </p:spPr>
        <p:txBody>
          <a:bodyPr/>
          <a:lstStyle/>
          <a:p>
            <a:r>
              <a:rPr lang="nl-NL" altLang="nl-NL" sz="2800" smtClean="0"/>
              <a:t>Paragon Free</a:t>
            </a:r>
          </a:p>
          <a:p>
            <a:pPr lvl="1">
              <a:buFont typeface="Arial" charset="0"/>
              <a:buChar char="•"/>
            </a:pPr>
            <a:r>
              <a:rPr lang="nl-NL" altLang="nl-NL" sz="2400" smtClean="0"/>
              <a:t>Engels volledig werkend ook boot cd</a:t>
            </a:r>
          </a:p>
          <a:p>
            <a:r>
              <a:rPr lang="nl-NL" altLang="nl-NL" sz="2800" smtClean="0"/>
              <a:t>Todo back-up</a:t>
            </a:r>
          </a:p>
          <a:p>
            <a:pPr lvl="1">
              <a:buFont typeface="Arial" charset="0"/>
              <a:buChar char="•"/>
            </a:pPr>
            <a:r>
              <a:rPr lang="nl-NL" altLang="nl-NL" sz="2400" smtClean="0"/>
              <a:t>Engels, volledig werkend ook boot cd</a:t>
            </a:r>
          </a:p>
          <a:p>
            <a:r>
              <a:rPr lang="nl-NL" altLang="nl-NL" sz="2800" smtClean="0"/>
              <a:t>Met beide programma’s</a:t>
            </a:r>
            <a:r>
              <a:rPr lang="nl-NL" altLang="nl-NL" smtClean="0"/>
              <a:t>:</a:t>
            </a:r>
          </a:p>
          <a:p>
            <a:pPr lvl="1"/>
            <a:r>
              <a:rPr lang="nl-NL" altLang="nl-NL" sz="2400" smtClean="0"/>
              <a:t>kopie harde schijf (image)</a:t>
            </a:r>
          </a:p>
          <a:p>
            <a:pPr lvl="1"/>
            <a:r>
              <a:rPr lang="nl-NL" altLang="nl-NL" sz="2400" smtClean="0"/>
              <a:t>Bestanden kopiëren</a:t>
            </a:r>
          </a:p>
          <a:p>
            <a:pPr lvl="1"/>
            <a:r>
              <a:rPr lang="nl-NL" altLang="nl-NL" sz="2400" smtClean="0"/>
              <a:t>Opstart medium maken</a:t>
            </a:r>
          </a:p>
          <a:p>
            <a:pPr lvl="1"/>
            <a:r>
              <a:rPr lang="nl-NL" altLang="nl-NL" sz="2400" smtClean="0"/>
              <a:t>Harde schijf overzetten op nieuwe HD</a:t>
            </a:r>
          </a:p>
          <a:p>
            <a:pPr lvl="1"/>
            <a:endParaRPr lang="nl-NL" altLang="nl-NL" smtClean="0"/>
          </a:p>
          <a:p>
            <a:pPr lvl="1"/>
            <a:endParaRPr lang="nl-NL" alt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Boot(opstart) medium</a:t>
            </a:r>
          </a:p>
        </p:txBody>
      </p:sp>
      <p:sp>
        <p:nvSpPr>
          <p:cNvPr id="921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 sz="2800" smtClean="0"/>
              <a:t>Bootmedium geeft mogelijkheid om pc te starten als dit niet meer wil vanaf HD</a:t>
            </a:r>
          </a:p>
          <a:p>
            <a:r>
              <a:rPr lang="nl-NL" altLang="nl-NL" sz="2800" smtClean="0"/>
              <a:t>Soms omzetten start volgorde in Bios nodig</a:t>
            </a:r>
          </a:p>
          <a:p>
            <a:r>
              <a:rPr lang="nl-NL" altLang="nl-NL" sz="2800" smtClean="0"/>
              <a:t>Bootmedium aanmaken </a:t>
            </a:r>
          </a:p>
          <a:p>
            <a:pPr lvl="1"/>
            <a:r>
              <a:rPr lang="nl-NL" altLang="nl-NL" sz="2400" smtClean="0"/>
              <a:t>Cd/dvd</a:t>
            </a:r>
          </a:p>
          <a:p>
            <a:pPr lvl="1"/>
            <a:r>
              <a:rPr lang="nl-NL" altLang="nl-NL" sz="2400" smtClean="0"/>
              <a:t>USB stick</a:t>
            </a:r>
          </a:p>
          <a:p>
            <a:pPr lvl="1"/>
            <a:r>
              <a:rPr lang="nl-NL" altLang="nl-NL" sz="2400" smtClean="0"/>
              <a:t>Externe HD</a:t>
            </a:r>
          </a:p>
          <a:p>
            <a:pPr lvl="1"/>
            <a:r>
              <a:rPr lang="nl-NL" altLang="nl-NL" sz="2400" smtClean="0"/>
              <a:t>Geheugenkaart</a:t>
            </a:r>
          </a:p>
          <a:p>
            <a:pPr lvl="1"/>
            <a:endParaRPr lang="nl-NL" altLang="nl-NL" smtClean="0"/>
          </a:p>
          <a:p>
            <a:endParaRPr lang="nl-NL" alt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663" y="2133600"/>
            <a:ext cx="4914900" cy="375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3" name="Titel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smtClean="0"/>
              <a:t>Paragon Free </a:t>
            </a:r>
            <a:br>
              <a:rPr lang="nl-NL" smtClean="0"/>
            </a:br>
            <a:r>
              <a:rPr lang="nl-NL" smtClean="0"/>
              <a:t>Downloaden en installeren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297</Words>
  <Application>Microsoft Office PowerPoint</Application>
  <PresentationFormat>Diavoorstelling (4:3)</PresentationFormat>
  <Paragraphs>69</Paragraphs>
  <Slides>36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36</vt:i4>
      </vt:variant>
    </vt:vector>
  </HeadingPairs>
  <TitlesOfParts>
    <vt:vector size="39" baseType="lpstr">
      <vt:lpstr>Calibri</vt:lpstr>
      <vt:lpstr>Arial</vt:lpstr>
      <vt:lpstr>Kantoorthema</vt:lpstr>
      <vt:lpstr>Waarom back-up (kopie)</vt:lpstr>
      <vt:lpstr>Waar back-up bewaren </vt:lpstr>
      <vt:lpstr>Soorten Back-up</vt:lpstr>
      <vt:lpstr>Image programma’s </vt:lpstr>
      <vt:lpstr>Back-up van harde schijf</vt:lpstr>
      <vt:lpstr>Image terugzetten</vt:lpstr>
      <vt:lpstr>Behandelde Image programma’s </vt:lpstr>
      <vt:lpstr>Boot(opstart) medium</vt:lpstr>
      <vt:lpstr>Paragon Free  Downloaden en installeren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Geen herstart nodig</vt:lpstr>
      <vt:lpstr>Todo Back-up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Terugzetten Image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Abe de Vries</dc:creator>
  <cp:lastModifiedBy>arievanherk</cp:lastModifiedBy>
  <cp:revision>2</cp:revision>
  <dcterms:created xsi:type="dcterms:W3CDTF">2011-03-27T17:31:33Z</dcterms:created>
  <dcterms:modified xsi:type="dcterms:W3CDTF">2015-12-12T16:58:35Z</dcterms:modified>
</cp:coreProperties>
</file>