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790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127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860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26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4030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1808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32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3322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5036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2832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65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31D0F-7E41-4182-8DB0-A0EEFB4A6A16}" type="datetimeFigureOut">
              <a:rPr lang="nl-NL" smtClean="0"/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27634-BCBF-4C8F-A0B3-328F455E49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34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Office 2010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Word 2010 Algemeen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015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Werkbalk snelle toegang</a:t>
            </a:r>
            <a:endParaRPr lang="nl-NL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51520" y="4429560"/>
            <a:ext cx="6135013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Werkbalk snelle toegang</a:t>
            </a: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Bovenaan links ziet u enkele knoppen naast elkaar staan.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Dit is de werkbalk Snelle toegang.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Deze knoppen zijn met één klik beschikbaar.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 eerste instantie vindt u hier knoppen voor opslaan,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ongedaan maken en opnieuw uitvoeren.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Afbeelding 24" descr="Beschrijving: http://www.word-2010.nl/images/image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301208"/>
            <a:ext cx="1881229" cy="75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65" y="1317550"/>
            <a:ext cx="83439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47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Werkbalk snelle toegang 2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323528" y="126876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Aan deze werkbalk kunt u knoppen toevoegen die u handig vindt.</a:t>
            </a:r>
          </a:p>
          <a:p>
            <a:r>
              <a:rPr lang="nl-NL" sz="2400" dirty="0" smtClean="0"/>
              <a:t>• Klik met de rechtermuisknop op een knop van het lint</a:t>
            </a:r>
          </a:p>
          <a:p>
            <a:r>
              <a:rPr lang="nl-NL" sz="2400" dirty="0" smtClean="0"/>
              <a:t>• Klik Werkbalk snelle toegang aanpassen</a:t>
            </a:r>
            <a:endParaRPr lang="nl-NL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78537"/>
            <a:ext cx="5328592" cy="383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48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Statusbalk</a:t>
            </a:r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604448" cy="660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2925432" cy="44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995936" y="2060848"/>
            <a:ext cx="482453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Statusbalk</a:t>
            </a:r>
            <a:r>
              <a:rPr lang="nl-NL" dirty="0"/>
              <a:t/>
            </a:r>
            <a:br>
              <a:rPr lang="nl-NL" dirty="0"/>
            </a:br>
            <a:r>
              <a:rPr lang="nl-NL" sz="2400" dirty="0"/>
              <a:t>Helemaal onder in uw beeldscherm ziet u informatie op de statusbalk staan. </a:t>
            </a:r>
            <a:endParaRPr lang="nl-NL" sz="2400" dirty="0" smtClean="0"/>
          </a:p>
          <a:p>
            <a:r>
              <a:rPr lang="nl-NL" sz="2400" b="1" dirty="0" smtClean="0"/>
              <a:t>U </a:t>
            </a:r>
            <a:r>
              <a:rPr lang="nl-NL" sz="2400" b="1" dirty="0"/>
              <a:t>kunt met de rechtermuisknop deze balk klikken om extra onderdelen te tonen of te verbergen. </a:t>
            </a:r>
            <a:endParaRPr lang="nl-NL" sz="2400" b="1" dirty="0" smtClean="0"/>
          </a:p>
          <a:p>
            <a:r>
              <a:rPr lang="nl-NL" sz="2400" dirty="0" smtClean="0"/>
              <a:t>Nadat </a:t>
            </a:r>
            <a:r>
              <a:rPr lang="nl-NL" sz="2400" dirty="0"/>
              <a:t>u uw keus heeft gemaakt klikt u ergens buiten het menu om dit te laten verdwijnen</a:t>
            </a:r>
          </a:p>
        </p:txBody>
      </p:sp>
    </p:spTree>
    <p:extLst>
      <p:ext uri="{BB962C8B-B14F-4D97-AF65-F5344CB8AC3E}">
        <p14:creationId xmlns:p14="http://schemas.microsoft.com/office/powerpoint/2010/main" val="342176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Contextgevoelige  tabbladen</a:t>
            </a:r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286190"/>
            <a:ext cx="87503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683568" y="3068960"/>
            <a:ext cx="78488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Contextgevoelige tabbladen</a:t>
            </a:r>
            <a:r>
              <a:rPr lang="nl-NL" sz="2800" dirty="0"/>
              <a:t/>
            </a:r>
            <a:br>
              <a:rPr lang="nl-NL" sz="2800" dirty="0"/>
            </a:br>
            <a:r>
              <a:rPr lang="nl-NL" sz="2800" dirty="0"/>
              <a:t>Tijdens het gebruik van bepaalde onderdelen, zoals afbeeldingen en tabellen wordt er een extra tabblad aan het lint toegevoegd. Dit extra tabblad is te gebruiken bij dit onderdeel. Zodra u niet meer met dit onderdeel werkt, verdwijnt het tabblad vanzelf.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88671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Miniwerkbalk</a:t>
            </a:r>
            <a:endParaRPr lang="nl-NL" dirty="0"/>
          </a:p>
        </p:txBody>
      </p:sp>
      <p:pic>
        <p:nvPicPr>
          <p:cNvPr id="12290" name="Picture 2" descr="C:\Users\Anton\AppData\Local\Temp\SNAGHTMLf21f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93096"/>
            <a:ext cx="384810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1150473" y="1295840"/>
            <a:ext cx="66247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 </a:t>
            </a:r>
            <a:r>
              <a:rPr lang="nl-NL" sz="2400" dirty="0"/>
              <a:t/>
            </a:r>
            <a:br>
              <a:rPr lang="nl-NL" sz="2400" dirty="0"/>
            </a:br>
            <a:r>
              <a:rPr lang="nl-NL" sz="3200" dirty="0"/>
              <a:t>Zodra u tekst selecteert, verschijnt er een werkbalk; eerst vaag, maar als de muisaanwijzer erop staat duidelijker. Daarop ziet u knoppen voor veelgebruikte handelingen met geselecteerde teksten.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123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Snelmenu</a:t>
            </a:r>
            <a:endParaRPr lang="nl-NL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13" y="1352550"/>
            <a:ext cx="7369175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099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Anton\AppData\Local\Temp\SNAGHTML125dbc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0049"/>
            <a:ext cx="5616624" cy="657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26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971600" y="1878270"/>
            <a:ext cx="748883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Help</a:t>
            </a:r>
            <a:r>
              <a:rPr lang="nl-NL" dirty="0"/>
              <a:t/>
            </a:r>
            <a:br>
              <a:rPr lang="nl-NL" dirty="0"/>
            </a:br>
            <a:r>
              <a:rPr lang="nl-NL" sz="2400" dirty="0"/>
              <a:t>Als u er even niet uitkomt, kunt u altijd de helpfunctie raadplegen. </a:t>
            </a:r>
          </a:p>
          <a:p>
            <a:r>
              <a:rPr lang="nl-NL" sz="2400" dirty="0"/>
              <a:t>• Klik rechtsboven in het venster op een knop met een 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    vraagteken </a:t>
            </a: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/>
              <a:t>• Het venster Help voor Word verschijnt </a:t>
            </a:r>
            <a:br>
              <a:rPr lang="nl-NL" sz="2400" dirty="0"/>
            </a:br>
            <a:r>
              <a:rPr lang="nl-NL" sz="2400" dirty="0"/>
              <a:t>• Typ het trefwoord in het witte veld</a:t>
            </a:r>
            <a:br>
              <a:rPr lang="nl-NL" sz="2400" dirty="0"/>
            </a:br>
            <a:r>
              <a:rPr lang="nl-NL" sz="2400" dirty="0"/>
              <a:t>• Klik vervolgens op Zoeken </a:t>
            </a:r>
            <a:br>
              <a:rPr lang="nl-NL" sz="2400" dirty="0"/>
            </a:br>
            <a:r>
              <a:rPr lang="nl-NL" sz="2400" dirty="0"/>
              <a:t>• Er verschijnt een lijst van de gevonden onderwerpen</a:t>
            </a:r>
            <a:br>
              <a:rPr lang="nl-NL" sz="2400" dirty="0"/>
            </a:br>
            <a:r>
              <a:rPr lang="nl-NL" sz="2400" dirty="0"/>
              <a:t>• Klik op het onderwerp waarvan u denkt dat het </a:t>
            </a:r>
            <a:r>
              <a:rPr lang="nl-NL" sz="2400" dirty="0" smtClean="0"/>
              <a:t> </a:t>
            </a:r>
            <a:br>
              <a:rPr lang="nl-NL" sz="2400" dirty="0" smtClean="0"/>
            </a:br>
            <a:r>
              <a:rPr lang="nl-NL" sz="2400" dirty="0" smtClean="0"/>
              <a:t>   antwoord  geeft </a:t>
            </a:r>
            <a:r>
              <a:rPr lang="nl-NL" sz="2400" dirty="0"/>
              <a:t>op uw vraag</a:t>
            </a:r>
          </a:p>
          <a:p>
            <a:endParaRPr lang="nl-NL" sz="24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36712"/>
            <a:ext cx="1752781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7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 gebruiken</a:t>
            </a:r>
            <a:endParaRPr lang="nl-NL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128792" cy="265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66324"/>
            <a:ext cx="8341476" cy="2222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1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nton\AppData\Local\Temp\SNAGHTML14fe24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66" y="1340768"/>
            <a:ext cx="8208912" cy="511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 venster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4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Het lint: tabbladen, groepen en opdrachten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85000"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b="1" dirty="0" smtClean="0"/>
              <a:t>1</a:t>
            </a:r>
            <a:r>
              <a:rPr lang="nl-NL" b="1" dirty="0"/>
              <a:t>. Tabbladen. Langs de bovenkant bevinden zich acht basistabbladen. Elk tabblad vertegenwoordigt een activiteitengebied.</a:t>
            </a:r>
            <a:br>
              <a:rPr lang="nl-NL" b="1" dirty="0"/>
            </a:br>
            <a:r>
              <a:rPr lang="nl-NL" b="1" dirty="0"/>
              <a:t>2. Groepen. Elk tabblad bevat verschillende groepen, waarin verwante items samen worden weergegeven.</a:t>
            </a:r>
            <a:br>
              <a:rPr lang="nl-NL" b="1" dirty="0"/>
            </a:br>
            <a:r>
              <a:rPr lang="nl-NL" b="1" dirty="0"/>
              <a:t>3. Knoppen. In elke groep staan knoppen waarmee u opdrachten kunt geven.</a:t>
            </a:r>
            <a:br>
              <a:rPr lang="nl-NL" b="1" dirty="0"/>
            </a:br>
            <a:endParaRPr lang="nl-N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328248" cy="135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15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Word afsluiten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55576" y="1700808"/>
            <a:ext cx="770485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/>
              <a:t>Word 2010 afsluiten</a:t>
            </a:r>
            <a:r>
              <a:rPr lang="nl-NL" sz="2200" dirty="0"/>
              <a:t/>
            </a:r>
            <a:br>
              <a:rPr lang="nl-NL" sz="2200" dirty="0"/>
            </a:br>
            <a:r>
              <a:rPr lang="nl-NL" sz="2200" dirty="0"/>
              <a:t>Aan de rechterkant van het lint vindt u naast de helpfunctie vier systeemknopjes: </a:t>
            </a:r>
          </a:p>
          <a:p>
            <a:r>
              <a:rPr lang="nl-NL" sz="2200" dirty="0"/>
              <a:t>• Het eerste dient om het venster van het 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>    programma </a:t>
            </a:r>
            <a:r>
              <a:rPr lang="nl-NL" sz="2200" dirty="0"/>
              <a:t>te verkleinen tot in de </a:t>
            </a:r>
            <a:r>
              <a:rPr lang="nl-NL" sz="2200" dirty="0" err="1" smtClean="0"/>
              <a:t>Taakbalk</a:t>
            </a:r>
            <a:r>
              <a:rPr lang="nl-NL" sz="2200" dirty="0" smtClean="0"/>
              <a:t>  van Windows</a:t>
            </a:r>
            <a:r>
              <a:rPr lang="nl-NL" sz="2200" dirty="0"/>
              <a:t>.</a:t>
            </a:r>
            <a:br>
              <a:rPr lang="nl-NL" sz="2200" dirty="0"/>
            </a:br>
            <a:r>
              <a:rPr lang="nl-NL" sz="2200" dirty="0"/>
              <a:t>• Het tweede dient om het venster te verkleinen </a:t>
            </a:r>
            <a:r>
              <a:rPr lang="nl-NL" sz="2200" dirty="0" smtClean="0"/>
              <a:t>tot</a:t>
            </a:r>
            <a:br>
              <a:rPr lang="nl-NL" sz="2200" dirty="0" smtClean="0"/>
            </a:br>
            <a:r>
              <a:rPr lang="nl-NL" sz="2200" dirty="0" smtClean="0"/>
              <a:t>    </a:t>
            </a:r>
            <a:r>
              <a:rPr lang="nl-NL" sz="2200" dirty="0"/>
              <a:t>op een gekozen formaat.</a:t>
            </a:r>
            <a:br>
              <a:rPr lang="nl-NL" sz="2200" dirty="0"/>
            </a:br>
            <a:r>
              <a:rPr lang="nl-NL" sz="2200" dirty="0"/>
              <a:t>• Het derde dient om het venster van Word </a:t>
            </a:r>
            <a:r>
              <a:rPr lang="nl-NL" sz="2200" dirty="0" smtClean="0"/>
              <a:t>te sluiten</a:t>
            </a:r>
            <a:r>
              <a:rPr lang="nl-NL" sz="2200" dirty="0"/>
              <a:t>.</a:t>
            </a:r>
            <a:br>
              <a:rPr lang="nl-NL" sz="2200" dirty="0"/>
            </a:br>
            <a:r>
              <a:rPr lang="nl-NL" sz="2200" dirty="0"/>
              <a:t>• Het vierde dient om het lint te minimaliseren.</a:t>
            </a:r>
          </a:p>
          <a:p>
            <a:endParaRPr lang="nl-NL" sz="24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73247"/>
            <a:ext cx="1440160" cy="80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77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Tabblad bestand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03608"/>
            <a:ext cx="7656909" cy="4531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005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Tabblad start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243540" cy="1365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46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Dialoogvenster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755576" y="1120676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Dialoogvenster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Bij sommige groepen wordt u in de rechterbenedenhoek een kleine schuine pijl weergegeven.</a:t>
            </a:r>
            <a:br>
              <a:rPr lang="nl-NL" dirty="0"/>
            </a:br>
            <a:r>
              <a:rPr lang="nl-NL" dirty="0"/>
              <a:t>Deze pijl is een startpictogram voor een dialoogvenster. Als u erop klikt, krijgt u meer opties te zien die verband houden met die groep.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740" y="2852935"/>
            <a:ext cx="5183547" cy="352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31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Taakvenster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187624" y="1196752"/>
            <a:ext cx="68407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Bij </a:t>
            </a:r>
            <a:r>
              <a:rPr lang="nl-NL" sz="2800" dirty="0"/>
              <a:t>sommige opdrachten de u geeft verschijnt een taakvenster. In een taakvenster kunt u een bepaald proces uitvoeren of verdere instellingen bepalen. </a:t>
            </a:r>
          </a:p>
          <a:p>
            <a:r>
              <a:rPr lang="nl-NL" sz="2800" dirty="0"/>
              <a:t>Een voorbeeld is het taakvenster Klembord. Bovenaan in het taakvenster staat de naam. Door op de ? te klikken kunt u het taakvenster verplaatsen, de afmetingen wijzigen of het taakvenster sluiten. U kunt het taakvenster ook afsluiten door rechts bovenin op het kruisje te klikken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805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484784"/>
            <a:ext cx="7385329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Taakvenster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322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708" y="1340768"/>
            <a:ext cx="5256584" cy="52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Taakvenster Klembord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485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6254617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Taakvenster Stijlen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443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176</Words>
  <Application>Microsoft Office PowerPoint</Application>
  <PresentationFormat>Diavoorstelling (4:3)</PresentationFormat>
  <Paragraphs>44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Kantoorthema</vt:lpstr>
      <vt:lpstr>Office 2010 </vt:lpstr>
      <vt:lpstr>Het lint: tabbladen, groepen en opdrachten</vt:lpstr>
      <vt:lpstr>Tabblad bestand</vt:lpstr>
      <vt:lpstr>Tabblad start</vt:lpstr>
      <vt:lpstr>Dialoogvenster</vt:lpstr>
      <vt:lpstr>Taakvenster</vt:lpstr>
      <vt:lpstr>Taakvenster</vt:lpstr>
      <vt:lpstr>Taakvenster Klembord</vt:lpstr>
      <vt:lpstr>Taakvenster Stijlen</vt:lpstr>
      <vt:lpstr>Werkbalk snelle toegang</vt:lpstr>
      <vt:lpstr>Werkbalk snelle toegang 2</vt:lpstr>
      <vt:lpstr>Statusbalk</vt:lpstr>
      <vt:lpstr>Contextgevoelige  tabbladen</vt:lpstr>
      <vt:lpstr>Miniwerkbalk</vt:lpstr>
      <vt:lpstr>Snelmenu</vt:lpstr>
      <vt:lpstr>PowerPoint-presentatie</vt:lpstr>
      <vt:lpstr>Help</vt:lpstr>
      <vt:lpstr>Help gebruiken</vt:lpstr>
      <vt:lpstr>Help venster</vt:lpstr>
      <vt:lpstr>Word afsluiten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 2010</dc:title>
  <dc:creator>A van den Noort</dc:creator>
  <cp:lastModifiedBy>arievanherk</cp:lastModifiedBy>
  <cp:revision>14</cp:revision>
  <dcterms:created xsi:type="dcterms:W3CDTF">2011-12-16T10:02:28Z</dcterms:created>
  <dcterms:modified xsi:type="dcterms:W3CDTF">2015-12-12T16:56:41Z</dcterms:modified>
</cp:coreProperties>
</file>