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57" r:id="rId3"/>
    <p:sldId id="273" r:id="rId4"/>
    <p:sldId id="259" r:id="rId5"/>
    <p:sldId id="260" r:id="rId6"/>
    <p:sldId id="261" r:id="rId7"/>
    <p:sldId id="262" r:id="rId8"/>
    <p:sldId id="272" r:id="rId9"/>
    <p:sldId id="263" r:id="rId10"/>
    <p:sldId id="264" r:id="rId11"/>
    <p:sldId id="265" r:id="rId12"/>
    <p:sldId id="266" r:id="rId13"/>
    <p:sldId id="267" r:id="rId14"/>
    <p:sldId id="268" r:id="rId15"/>
    <p:sldId id="269" r:id="rId16"/>
    <p:sldId id="270" r:id="rId17"/>
    <p:sldId id="271" r:id="rId18"/>
  </p:sldIdLst>
  <p:sldSz cx="9144000" cy="5143500" type="screen16x9"/>
  <p:notesSz cx="6797675" cy="9928225"/>
  <p:defaultTextStyle>
    <a:defPPr>
      <a:defRPr lang="nl-NL"/>
    </a:defPPr>
    <a:lvl1pPr algn="l" rtl="0" fontAlgn="base">
      <a:spcBef>
        <a:spcPct val="0"/>
      </a:spcBef>
      <a:spcAft>
        <a:spcPct val="0"/>
      </a:spcAft>
      <a:defRPr sz="1600" kern="1200">
        <a:solidFill>
          <a:schemeClr val="tx1"/>
        </a:solidFill>
        <a:latin typeface="Arial" charset="0"/>
        <a:ea typeface="+mn-ea"/>
        <a:cs typeface="+mn-cs"/>
      </a:defRPr>
    </a:lvl1pPr>
    <a:lvl2pPr marL="357805" algn="l" rtl="0" fontAlgn="base">
      <a:spcBef>
        <a:spcPct val="0"/>
      </a:spcBef>
      <a:spcAft>
        <a:spcPct val="0"/>
      </a:spcAft>
      <a:defRPr sz="1600" kern="1200">
        <a:solidFill>
          <a:schemeClr val="tx1"/>
        </a:solidFill>
        <a:latin typeface="Arial" charset="0"/>
        <a:ea typeface="+mn-ea"/>
        <a:cs typeface="+mn-cs"/>
      </a:defRPr>
    </a:lvl2pPr>
    <a:lvl3pPr marL="715609" algn="l" rtl="0" fontAlgn="base">
      <a:spcBef>
        <a:spcPct val="0"/>
      </a:spcBef>
      <a:spcAft>
        <a:spcPct val="0"/>
      </a:spcAft>
      <a:defRPr sz="1600" kern="1200">
        <a:solidFill>
          <a:schemeClr val="tx1"/>
        </a:solidFill>
        <a:latin typeface="Arial" charset="0"/>
        <a:ea typeface="+mn-ea"/>
        <a:cs typeface="+mn-cs"/>
      </a:defRPr>
    </a:lvl3pPr>
    <a:lvl4pPr marL="1073414" algn="l" rtl="0" fontAlgn="base">
      <a:spcBef>
        <a:spcPct val="0"/>
      </a:spcBef>
      <a:spcAft>
        <a:spcPct val="0"/>
      </a:spcAft>
      <a:defRPr sz="1600" kern="1200">
        <a:solidFill>
          <a:schemeClr val="tx1"/>
        </a:solidFill>
        <a:latin typeface="Arial" charset="0"/>
        <a:ea typeface="+mn-ea"/>
        <a:cs typeface="+mn-cs"/>
      </a:defRPr>
    </a:lvl4pPr>
    <a:lvl5pPr marL="1431219" algn="l" rtl="0" fontAlgn="base">
      <a:spcBef>
        <a:spcPct val="0"/>
      </a:spcBef>
      <a:spcAft>
        <a:spcPct val="0"/>
      </a:spcAft>
      <a:defRPr sz="1600" kern="1200">
        <a:solidFill>
          <a:schemeClr val="tx1"/>
        </a:solidFill>
        <a:latin typeface="Arial" charset="0"/>
        <a:ea typeface="+mn-ea"/>
        <a:cs typeface="+mn-cs"/>
      </a:defRPr>
    </a:lvl5pPr>
    <a:lvl6pPr marL="1789024" algn="l" defTabSz="715609" rtl="0" eaLnBrk="1" latinLnBrk="0" hangingPunct="1">
      <a:defRPr sz="1600" kern="1200">
        <a:solidFill>
          <a:schemeClr val="tx1"/>
        </a:solidFill>
        <a:latin typeface="Arial" charset="0"/>
        <a:ea typeface="+mn-ea"/>
        <a:cs typeface="+mn-cs"/>
      </a:defRPr>
    </a:lvl6pPr>
    <a:lvl7pPr marL="2146828" algn="l" defTabSz="715609" rtl="0" eaLnBrk="1" latinLnBrk="0" hangingPunct="1">
      <a:defRPr sz="1600" kern="1200">
        <a:solidFill>
          <a:schemeClr val="tx1"/>
        </a:solidFill>
        <a:latin typeface="Arial" charset="0"/>
        <a:ea typeface="+mn-ea"/>
        <a:cs typeface="+mn-cs"/>
      </a:defRPr>
    </a:lvl7pPr>
    <a:lvl8pPr marL="2504633" algn="l" defTabSz="715609" rtl="0" eaLnBrk="1" latinLnBrk="0" hangingPunct="1">
      <a:defRPr sz="1600" kern="1200">
        <a:solidFill>
          <a:schemeClr val="tx1"/>
        </a:solidFill>
        <a:latin typeface="Arial" charset="0"/>
        <a:ea typeface="+mn-ea"/>
        <a:cs typeface="+mn-cs"/>
      </a:defRPr>
    </a:lvl8pPr>
    <a:lvl9pPr marL="2862438" algn="l" defTabSz="715609"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2" autoAdjust="0"/>
  </p:normalViewPr>
  <p:slideViewPr>
    <p:cSldViewPr showGuides="1">
      <p:cViewPr varScale="1">
        <p:scale>
          <a:sx n="142" d="100"/>
          <a:sy n="142" d="100"/>
        </p:scale>
        <p:origin x="-660" y="-102"/>
      </p:cViewPr>
      <p:guideLst>
        <p:guide orient="horz" pos="486"/>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ltLang="nl-NL"/>
          </a:p>
        </p:txBody>
      </p:sp>
      <p:sp>
        <p:nvSpPr>
          <p:cNvPr id="9219" name="Rectangle 3"/>
          <p:cNvSpPr>
            <a:spLocks noGrp="1" noChangeArrowheads="1"/>
          </p:cNvSpPr>
          <p:nvPr>
            <p:ph type="dt" idx="1"/>
          </p:nvPr>
        </p:nvSpPr>
        <p:spPr bwMode="auto">
          <a:xfrm>
            <a:off x="3850443"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ltLang="nl-NL"/>
          </a:p>
        </p:txBody>
      </p:sp>
      <p:sp>
        <p:nvSpPr>
          <p:cNvPr id="9220" name="Rectangle 4"/>
          <p:cNvSpPr>
            <a:spLocks noRo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79768" y="4715907"/>
            <a:ext cx="5438140"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9222" name="Rectangle 6"/>
          <p:cNvSpPr>
            <a:spLocks noGrp="1" noChangeArrowheads="1"/>
          </p:cNvSpPr>
          <p:nvPr>
            <p:ph type="ftr" sz="quarter" idx="4"/>
          </p:nvPr>
        </p:nvSpPr>
        <p:spPr bwMode="auto">
          <a:xfrm>
            <a:off x="0"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ltLang="nl-NL"/>
          </a:p>
        </p:txBody>
      </p:sp>
      <p:sp>
        <p:nvSpPr>
          <p:cNvPr id="9223" name="Rectangle 7"/>
          <p:cNvSpPr>
            <a:spLocks noGrp="1" noChangeArrowheads="1"/>
          </p:cNvSpPr>
          <p:nvPr>
            <p:ph type="sldNum" sz="quarter" idx="5"/>
          </p:nvPr>
        </p:nvSpPr>
        <p:spPr bwMode="auto">
          <a:xfrm>
            <a:off x="3850443"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4FC0E88-3555-4EA0-A9BE-0B84A0155064}" type="slidenum">
              <a:rPr lang="nl-NL" altLang="nl-NL"/>
              <a:pPr/>
              <a:t>‹nr.›</a:t>
            </a:fld>
            <a:endParaRPr lang="nl-NL" altLang="nl-NL"/>
          </a:p>
        </p:txBody>
      </p:sp>
    </p:spTree>
    <p:extLst>
      <p:ext uri="{BB962C8B-B14F-4D97-AF65-F5344CB8AC3E}">
        <p14:creationId xmlns:p14="http://schemas.microsoft.com/office/powerpoint/2010/main" val="27670040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900" kern="1200">
        <a:solidFill>
          <a:schemeClr val="tx1"/>
        </a:solidFill>
        <a:latin typeface="Arial" charset="0"/>
        <a:ea typeface="+mn-ea"/>
        <a:cs typeface="+mn-cs"/>
      </a:defRPr>
    </a:lvl1pPr>
    <a:lvl2pPr marL="357805" algn="l" rtl="0" fontAlgn="base">
      <a:spcBef>
        <a:spcPct val="30000"/>
      </a:spcBef>
      <a:spcAft>
        <a:spcPct val="0"/>
      </a:spcAft>
      <a:defRPr sz="900" kern="1200">
        <a:solidFill>
          <a:schemeClr val="tx1"/>
        </a:solidFill>
        <a:latin typeface="Arial" charset="0"/>
        <a:ea typeface="+mn-ea"/>
        <a:cs typeface="+mn-cs"/>
      </a:defRPr>
    </a:lvl2pPr>
    <a:lvl3pPr marL="715609" algn="l" rtl="0" fontAlgn="base">
      <a:spcBef>
        <a:spcPct val="30000"/>
      </a:spcBef>
      <a:spcAft>
        <a:spcPct val="0"/>
      </a:spcAft>
      <a:defRPr sz="900" kern="1200">
        <a:solidFill>
          <a:schemeClr val="tx1"/>
        </a:solidFill>
        <a:latin typeface="Arial" charset="0"/>
        <a:ea typeface="+mn-ea"/>
        <a:cs typeface="+mn-cs"/>
      </a:defRPr>
    </a:lvl3pPr>
    <a:lvl4pPr marL="1073414" algn="l" rtl="0" fontAlgn="base">
      <a:spcBef>
        <a:spcPct val="30000"/>
      </a:spcBef>
      <a:spcAft>
        <a:spcPct val="0"/>
      </a:spcAft>
      <a:defRPr sz="900" kern="1200">
        <a:solidFill>
          <a:schemeClr val="tx1"/>
        </a:solidFill>
        <a:latin typeface="Arial" charset="0"/>
        <a:ea typeface="+mn-ea"/>
        <a:cs typeface="+mn-cs"/>
      </a:defRPr>
    </a:lvl4pPr>
    <a:lvl5pPr marL="1431219" algn="l" rtl="0" fontAlgn="base">
      <a:spcBef>
        <a:spcPct val="30000"/>
      </a:spcBef>
      <a:spcAft>
        <a:spcPct val="0"/>
      </a:spcAft>
      <a:defRPr sz="900" kern="1200">
        <a:solidFill>
          <a:schemeClr val="tx1"/>
        </a:solidFill>
        <a:latin typeface="Arial" charset="0"/>
        <a:ea typeface="+mn-ea"/>
        <a:cs typeface="+mn-cs"/>
      </a:defRPr>
    </a:lvl5pPr>
    <a:lvl6pPr marL="1789024" algn="l" defTabSz="715609" rtl="0" eaLnBrk="1" latinLnBrk="0" hangingPunct="1">
      <a:defRPr sz="900" kern="1200">
        <a:solidFill>
          <a:schemeClr val="tx1"/>
        </a:solidFill>
        <a:latin typeface="+mn-lt"/>
        <a:ea typeface="+mn-ea"/>
        <a:cs typeface="+mn-cs"/>
      </a:defRPr>
    </a:lvl6pPr>
    <a:lvl7pPr marL="2146828" algn="l" defTabSz="715609" rtl="0" eaLnBrk="1" latinLnBrk="0" hangingPunct="1">
      <a:defRPr sz="900" kern="1200">
        <a:solidFill>
          <a:schemeClr val="tx1"/>
        </a:solidFill>
        <a:latin typeface="+mn-lt"/>
        <a:ea typeface="+mn-ea"/>
        <a:cs typeface="+mn-cs"/>
      </a:defRPr>
    </a:lvl7pPr>
    <a:lvl8pPr marL="2504633" algn="l" defTabSz="715609" rtl="0" eaLnBrk="1" latinLnBrk="0" hangingPunct="1">
      <a:defRPr sz="900" kern="1200">
        <a:solidFill>
          <a:schemeClr val="tx1"/>
        </a:solidFill>
        <a:latin typeface="+mn-lt"/>
        <a:ea typeface="+mn-ea"/>
        <a:cs typeface="+mn-cs"/>
      </a:defRPr>
    </a:lvl8pPr>
    <a:lvl9pPr marL="2862438" algn="l" defTabSz="715609"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248884" y="1613351"/>
            <a:ext cx="6643518" cy="1349858"/>
          </a:xfrm>
        </p:spPr>
        <p:txBody>
          <a:bodyPr/>
          <a:lstStyle>
            <a:lvl1pPr algn="ctr">
              <a:defRPr/>
            </a:lvl1pPr>
          </a:lstStyle>
          <a:p>
            <a:pPr lvl="0"/>
            <a:r>
              <a:rPr lang="nl-NL" altLang="nl-NL" noProof="0" dirty="0" smtClean="0"/>
              <a:t>Klik om het opmaakprofiel te bewerken</a:t>
            </a:r>
          </a:p>
        </p:txBody>
      </p:sp>
      <p:sp>
        <p:nvSpPr>
          <p:cNvPr id="6147" name="Rectangle 3"/>
          <p:cNvSpPr>
            <a:spLocks noGrp="1" noChangeArrowheads="1"/>
          </p:cNvSpPr>
          <p:nvPr>
            <p:ph type="subTitle" idx="1"/>
          </p:nvPr>
        </p:nvSpPr>
        <p:spPr>
          <a:xfrm>
            <a:off x="1248884" y="3118713"/>
            <a:ext cx="6643518" cy="628494"/>
          </a:xfrm>
        </p:spPr>
        <p:txBody>
          <a:bodyPr/>
          <a:lstStyle>
            <a:lvl1pPr marL="0" indent="0" algn="ctr">
              <a:buFontTx/>
              <a:buNone/>
              <a:defRPr/>
            </a:lvl1pPr>
          </a:lstStyle>
          <a:p>
            <a:pPr lvl="0"/>
            <a:r>
              <a:rPr lang="nl-NL" altLang="nl-NL" noProof="0" smtClean="0"/>
              <a:t>Klik om het opmaakprofiel van de modelondertitel te bewerken</a:t>
            </a:r>
          </a:p>
        </p:txBody>
      </p:sp>
      <p:pic>
        <p:nvPicPr>
          <p:cNvPr id="6151" name="Picture 7" descr="hcc!kleu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791" y="244054"/>
            <a:ext cx="3775158" cy="13915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5" name="Tijdelijke aanduiding voor dianummer 4"/>
          <p:cNvSpPr>
            <a:spLocks noGrp="1"/>
          </p:cNvSpPr>
          <p:nvPr>
            <p:ph type="sldNum" sz="quarter" idx="11"/>
          </p:nvPr>
        </p:nvSpPr>
        <p:spPr/>
        <p:txBody>
          <a:bodyPr/>
          <a:lstStyle>
            <a:lvl1pPr>
              <a:defRPr/>
            </a:lvl1pPr>
          </a:lstStyle>
          <a:p>
            <a:fld id="{B0D83350-4FB8-41C0-9429-BDD9175C11D5}" type="slidenum">
              <a:rPr lang="nl-NL" altLang="nl-NL"/>
              <a:pPr/>
              <a:t>‹nr.›</a:t>
            </a:fld>
            <a:endParaRPr lang="nl-NL" altLang="nl-NL"/>
          </a:p>
        </p:txBody>
      </p:sp>
    </p:spTree>
    <p:extLst>
      <p:ext uri="{BB962C8B-B14F-4D97-AF65-F5344CB8AC3E}">
        <p14:creationId xmlns:p14="http://schemas.microsoft.com/office/powerpoint/2010/main" val="5691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4513" y="268892"/>
            <a:ext cx="2053871" cy="407009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61544" y="268892"/>
            <a:ext cx="6032651" cy="407009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5" name="Tijdelijke aanduiding voor dianummer 4"/>
          <p:cNvSpPr>
            <a:spLocks noGrp="1"/>
          </p:cNvSpPr>
          <p:nvPr>
            <p:ph type="sldNum" sz="quarter" idx="11"/>
          </p:nvPr>
        </p:nvSpPr>
        <p:spPr/>
        <p:txBody>
          <a:bodyPr/>
          <a:lstStyle>
            <a:lvl1pPr>
              <a:defRPr/>
            </a:lvl1pPr>
          </a:lstStyle>
          <a:p>
            <a:fld id="{9EDADE4A-926A-4246-87D5-7D83C2A61FFA}" type="slidenum">
              <a:rPr lang="nl-NL" altLang="nl-NL"/>
              <a:pPr/>
              <a:t>‹nr.›</a:t>
            </a:fld>
            <a:endParaRPr lang="nl-NL" altLang="nl-NL"/>
          </a:p>
        </p:txBody>
      </p:sp>
    </p:spTree>
    <p:extLst>
      <p:ext uri="{BB962C8B-B14F-4D97-AF65-F5344CB8AC3E}">
        <p14:creationId xmlns:p14="http://schemas.microsoft.com/office/powerpoint/2010/main" val="238535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5" name="Tijdelijke aanduiding voor dianummer 4"/>
          <p:cNvSpPr>
            <a:spLocks noGrp="1"/>
          </p:cNvSpPr>
          <p:nvPr>
            <p:ph type="sldNum" sz="quarter" idx="11"/>
          </p:nvPr>
        </p:nvSpPr>
        <p:spPr/>
        <p:txBody>
          <a:bodyPr/>
          <a:lstStyle>
            <a:lvl1pPr>
              <a:defRPr/>
            </a:lvl1pPr>
          </a:lstStyle>
          <a:p>
            <a:fld id="{8D3A2847-04FB-4495-A92B-B42B896AFB0D}" type="slidenum">
              <a:rPr lang="nl-NL" altLang="nl-NL"/>
              <a:pPr/>
              <a:t>‹nr.›</a:t>
            </a:fld>
            <a:endParaRPr lang="nl-NL" altLang="nl-NL"/>
          </a:p>
        </p:txBody>
      </p:sp>
    </p:spTree>
    <p:extLst>
      <p:ext uri="{BB962C8B-B14F-4D97-AF65-F5344CB8AC3E}">
        <p14:creationId xmlns:p14="http://schemas.microsoft.com/office/powerpoint/2010/main" val="203856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181" y="3305533"/>
            <a:ext cx="7772943" cy="1021573"/>
          </a:xfrm>
        </p:spPr>
        <p:txBody>
          <a:bodyPr anchor="t"/>
          <a:lstStyle>
            <a:lvl1pPr algn="l">
              <a:defRPr sz="31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181" y="2180292"/>
            <a:ext cx="7772943" cy="1125242"/>
          </a:xfrm>
        </p:spPr>
        <p:txBody>
          <a:bodyPr anchor="b"/>
          <a:lstStyle>
            <a:lvl1pPr marL="0" indent="0">
              <a:buNone/>
              <a:defRPr sz="1600"/>
            </a:lvl1pPr>
            <a:lvl2pPr marL="357805" indent="0">
              <a:buNone/>
              <a:defRPr sz="1400"/>
            </a:lvl2pPr>
            <a:lvl3pPr marL="715609" indent="0">
              <a:buNone/>
              <a:defRPr sz="1300"/>
            </a:lvl3pPr>
            <a:lvl4pPr marL="1073414" indent="0">
              <a:buNone/>
              <a:defRPr sz="1100"/>
            </a:lvl4pPr>
            <a:lvl5pPr marL="1431219" indent="0">
              <a:buNone/>
              <a:defRPr sz="1100"/>
            </a:lvl5pPr>
            <a:lvl6pPr marL="1789024" indent="0">
              <a:buNone/>
              <a:defRPr sz="1100"/>
            </a:lvl6pPr>
            <a:lvl7pPr marL="2146828" indent="0">
              <a:buNone/>
              <a:defRPr sz="1100"/>
            </a:lvl7pPr>
            <a:lvl8pPr marL="2504633" indent="0">
              <a:buNone/>
              <a:defRPr sz="1100"/>
            </a:lvl8pPr>
            <a:lvl9pPr marL="2862438" indent="0">
              <a:buNone/>
              <a:defRPr sz="1100"/>
            </a:lvl9pPr>
          </a:lstStyle>
          <a:p>
            <a:pPr lvl="0"/>
            <a:r>
              <a:rPr lang="nl-NL" smtClean="0"/>
              <a:t>Klik om de modelstijlen te bewerken</a:t>
            </a:r>
          </a:p>
        </p:txBody>
      </p:sp>
      <p:sp>
        <p:nvSpPr>
          <p:cNvPr id="4" name="Tijdelijke aanduiding voor voettekst 3"/>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5" name="Tijdelijke aanduiding voor dianummer 4"/>
          <p:cNvSpPr>
            <a:spLocks noGrp="1"/>
          </p:cNvSpPr>
          <p:nvPr>
            <p:ph type="sldNum" sz="quarter" idx="11"/>
          </p:nvPr>
        </p:nvSpPr>
        <p:spPr/>
        <p:txBody>
          <a:bodyPr/>
          <a:lstStyle>
            <a:lvl1pPr>
              <a:defRPr/>
            </a:lvl1pPr>
          </a:lstStyle>
          <a:p>
            <a:fld id="{D4E84215-E27A-4F54-B174-8F107E9F3EFE}" type="slidenum">
              <a:rPr lang="nl-NL" altLang="nl-NL"/>
              <a:pPr/>
              <a:t>‹nr.›</a:t>
            </a:fld>
            <a:endParaRPr lang="nl-NL" altLang="nl-NL"/>
          </a:p>
        </p:txBody>
      </p:sp>
    </p:spTree>
    <p:extLst>
      <p:ext uri="{BB962C8B-B14F-4D97-AF65-F5344CB8AC3E}">
        <p14:creationId xmlns:p14="http://schemas.microsoft.com/office/powerpoint/2010/main" val="65824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61544" y="943821"/>
            <a:ext cx="4042582" cy="3395163"/>
          </a:xfrm>
        </p:spPr>
        <p:txBody>
          <a:bodyPr/>
          <a:lstStyle>
            <a:lvl1pPr>
              <a:defRPr sz="2200"/>
            </a:lvl1pPr>
            <a:lvl2pPr>
              <a:defRPr sz="19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34445" y="943821"/>
            <a:ext cx="4043940" cy="3395163"/>
          </a:xfrm>
        </p:spPr>
        <p:txBody>
          <a:bodyPr/>
          <a:lstStyle>
            <a:lvl1pPr>
              <a:defRPr sz="2200"/>
            </a:lvl1pPr>
            <a:lvl2pPr>
              <a:defRPr sz="19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voettekst 4"/>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lvl1pPr>
              <a:defRPr/>
            </a:lvl1pPr>
          </a:lstStyle>
          <a:p>
            <a:fld id="{5FBBE8A3-029F-45C0-A0FF-C030DA9EDCC5}" type="slidenum">
              <a:rPr lang="nl-NL" altLang="nl-NL"/>
              <a:pPr/>
              <a:t>‹nr.›</a:t>
            </a:fld>
            <a:endParaRPr lang="nl-NL" altLang="nl-NL"/>
          </a:p>
        </p:txBody>
      </p:sp>
    </p:spTree>
    <p:extLst>
      <p:ext uri="{BB962C8B-B14F-4D97-AF65-F5344CB8AC3E}">
        <p14:creationId xmlns:p14="http://schemas.microsoft.com/office/powerpoint/2010/main" val="351451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472" y="206259"/>
            <a:ext cx="8229057" cy="85743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472" y="1151159"/>
            <a:ext cx="4039867"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smtClean="0"/>
              <a:t>Klik om de modelstijlen te bewerken</a:t>
            </a:r>
          </a:p>
        </p:txBody>
      </p:sp>
      <p:sp>
        <p:nvSpPr>
          <p:cNvPr id="4" name="Tijdelijke aanduiding voor inhoud 3"/>
          <p:cNvSpPr>
            <a:spLocks noGrp="1"/>
          </p:cNvSpPr>
          <p:nvPr>
            <p:ph sz="half" idx="2"/>
          </p:nvPr>
        </p:nvSpPr>
        <p:spPr>
          <a:xfrm>
            <a:off x="457472" y="1630629"/>
            <a:ext cx="4039867" cy="2964289"/>
          </a:xfrm>
        </p:spPr>
        <p:txBody>
          <a:bodyPr/>
          <a:lstStyle>
            <a:lvl1pPr>
              <a:defRPr sz="1900"/>
            </a:lvl1pPr>
            <a:lvl2pPr>
              <a:defRPr sz="1600"/>
            </a:lvl2pPr>
            <a:lvl3pPr>
              <a:defRPr sz="1400"/>
            </a:lvl3pPr>
            <a:lvl4pPr>
              <a:defRPr sz="1300"/>
            </a:lvl4pPr>
            <a:lvl5pPr>
              <a:defRPr sz="1300"/>
            </a:lvl5pPr>
            <a:lvl6pPr>
              <a:defRPr sz="1300"/>
            </a:lvl6pPr>
            <a:lvl7pPr>
              <a:defRPr sz="1300"/>
            </a:lvl7pPr>
            <a:lvl8pPr>
              <a:defRPr sz="1300"/>
            </a:lvl8pPr>
            <a:lvl9pPr>
              <a:defRPr sz="1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304" y="1151159"/>
            <a:ext cx="4041225" cy="479470"/>
          </a:xfrm>
        </p:spPr>
        <p:txBody>
          <a:bodyPr anchor="b"/>
          <a:lstStyle>
            <a:lvl1pPr marL="0" indent="0">
              <a:buNone/>
              <a:defRPr sz="1900" b="1"/>
            </a:lvl1pPr>
            <a:lvl2pPr marL="357805" indent="0">
              <a:buNone/>
              <a:defRPr sz="1600" b="1"/>
            </a:lvl2pPr>
            <a:lvl3pPr marL="715609" indent="0">
              <a:buNone/>
              <a:defRPr sz="1400" b="1"/>
            </a:lvl3pPr>
            <a:lvl4pPr marL="1073414" indent="0">
              <a:buNone/>
              <a:defRPr sz="1300" b="1"/>
            </a:lvl4pPr>
            <a:lvl5pPr marL="1431219" indent="0">
              <a:buNone/>
              <a:defRPr sz="1300" b="1"/>
            </a:lvl5pPr>
            <a:lvl6pPr marL="1789024" indent="0">
              <a:buNone/>
              <a:defRPr sz="1300" b="1"/>
            </a:lvl6pPr>
            <a:lvl7pPr marL="2146828" indent="0">
              <a:buNone/>
              <a:defRPr sz="1300" b="1"/>
            </a:lvl7pPr>
            <a:lvl8pPr marL="2504633" indent="0">
              <a:buNone/>
              <a:defRPr sz="1300" b="1"/>
            </a:lvl8pPr>
            <a:lvl9pPr marL="2862438" indent="0">
              <a:buNone/>
              <a:defRPr sz="13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04" y="1630629"/>
            <a:ext cx="4041225" cy="2964289"/>
          </a:xfrm>
        </p:spPr>
        <p:txBody>
          <a:bodyPr/>
          <a:lstStyle>
            <a:lvl1pPr>
              <a:defRPr sz="1900"/>
            </a:lvl1pPr>
            <a:lvl2pPr>
              <a:defRPr sz="1600"/>
            </a:lvl2pPr>
            <a:lvl3pPr>
              <a:defRPr sz="1400"/>
            </a:lvl3pPr>
            <a:lvl4pPr>
              <a:defRPr sz="1300"/>
            </a:lvl4pPr>
            <a:lvl5pPr>
              <a:defRPr sz="1300"/>
            </a:lvl5pPr>
            <a:lvl6pPr>
              <a:defRPr sz="1300"/>
            </a:lvl6pPr>
            <a:lvl7pPr>
              <a:defRPr sz="1300"/>
            </a:lvl7pPr>
            <a:lvl8pPr>
              <a:defRPr sz="1300"/>
            </a:lvl8pPr>
            <a:lvl9pPr>
              <a:defRPr sz="1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voettekst 6"/>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8" name="Tijdelijke aanduiding voor dianummer 7"/>
          <p:cNvSpPr>
            <a:spLocks noGrp="1"/>
          </p:cNvSpPr>
          <p:nvPr>
            <p:ph type="sldNum" sz="quarter" idx="11"/>
          </p:nvPr>
        </p:nvSpPr>
        <p:spPr/>
        <p:txBody>
          <a:bodyPr/>
          <a:lstStyle>
            <a:lvl1pPr>
              <a:defRPr/>
            </a:lvl1pPr>
          </a:lstStyle>
          <a:p>
            <a:fld id="{38EFD3AF-AB0E-426B-9D0E-4B8C0764F966}" type="slidenum">
              <a:rPr lang="nl-NL" altLang="nl-NL"/>
              <a:pPr/>
              <a:t>‹nr.›</a:t>
            </a:fld>
            <a:endParaRPr lang="nl-NL" altLang="nl-NL"/>
          </a:p>
        </p:txBody>
      </p:sp>
    </p:spTree>
    <p:extLst>
      <p:ext uri="{BB962C8B-B14F-4D97-AF65-F5344CB8AC3E}">
        <p14:creationId xmlns:p14="http://schemas.microsoft.com/office/powerpoint/2010/main" val="3710135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oettekst 2"/>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4" name="Tijdelijke aanduiding voor dianummer 3"/>
          <p:cNvSpPr>
            <a:spLocks noGrp="1"/>
          </p:cNvSpPr>
          <p:nvPr>
            <p:ph type="sldNum" sz="quarter" idx="11"/>
          </p:nvPr>
        </p:nvSpPr>
        <p:spPr/>
        <p:txBody>
          <a:bodyPr/>
          <a:lstStyle>
            <a:lvl1pPr>
              <a:defRPr/>
            </a:lvl1pPr>
          </a:lstStyle>
          <a:p>
            <a:fld id="{58D09DE3-C97D-4DBC-B3EE-09A8923033BB}" type="slidenum">
              <a:rPr lang="nl-NL" altLang="nl-NL"/>
              <a:pPr/>
              <a:t>‹nr.›</a:t>
            </a:fld>
            <a:endParaRPr lang="nl-NL" altLang="nl-NL"/>
          </a:p>
        </p:txBody>
      </p:sp>
    </p:spTree>
    <p:extLst>
      <p:ext uri="{BB962C8B-B14F-4D97-AF65-F5344CB8AC3E}">
        <p14:creationId xmlns:p14="http://schemas.microsoft.com/office/powerpoint/2010/main" val="3539350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voettekst 1"/>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3" name="Tijdelijke aanduiding voor dianummer 2"/>
          <p:cNvSpPr>
            <a:spLocks noGrp="1"/>
          </p:cNvSpPr>
          <p:nvPr>
            <p:ph type="sldNum" sz="quarter" idx="11"/>
          </p:nvPr>
        </p:nvSpPr>
        <p:spPr/>
        <p:txBody>
          <a:bodyPr/>
          <a:lstStyle>
            <a:lvl1pPr>
              <a:defRPr/>
            </a:lvl1pPr>
          </a:lstStyle>
          <a:p>
            <a:fld id="{C63B43C8-7F3A-4B09-AFD6-602327CFFFD3}" type="slidenum">
              <a:rPr lang="nl-NL" altLang="nl-NL"/>
              <a:pPr/>
              <a:t>‹nr.›</a:t>
            </a:fld>
            <a:endParaRPr lang="nl-NL" altLang="nl-NL"/>
          </a:p>
        </p:txBody>
      </p:sp>
    </p:spTree>
    <p:extLst>
      <p:ext uri="{BB962C8B-B14F-4D97-AF65-F5344CB8AC3E}">
        <p14:creationId xmlns:p14="http://schemas.microsoft.com/office/powerpoint/2010/main" val="3847600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472" y="205179"/>
            <a:ext cx="3008181" cy="871469"/>
          </a:xfrm>
        </p:spPr>
        <p:txBody>
          <a:bodyPr anchor="b"/>
          <a:lstStyle>
            <a:lvl1pPr algn="l">
              <a:defRPr sz="1600" b="1"/>
            </a:lvl1pPr>
          </a:lstStyle>
          <a:p>
            <a:r>
              <a:rPr lang="nl-NL" smtClean="0"/>
              <a:t>Klik om de stijl te bewerken</a:t>
            </a:r>
            <a:endParaRPr lang="nl-NL"/>
          </a:p>
        </p:txBody>
      </p:sp>
      <p:sp>
        <p:nvSpPr>
          <p:cNvPr id="3" name="Tijdelijke aanduiding voor inhoud 2"/>
          <p:cNvSpPr>
            <a:spLocks noGrp="1"/>
          </p:cNvSpPr>
          <p:nvPr>
            <p:ph idx="1"/>
          </p:nvPr>
        </p:nvSpPr>
        <p:spPr>
          <a:xfrm>
            <a:off x="3575608" y="205179"/>
            <a:ext cx="5110921" cy="4389739"/>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472" y="1076648"/>
            <a:ext cx="3008181" cy="3518270"/>
          </a:xfrm>
        </p:spPr>
        <p:txBody>
          <a:bodyPr/>
          <a:lstStyle>
            <a:lvl1pPr marL="0" indent="0">
              <a:buNone/>
              <a:defRPr sz="1100"/>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lvl1pPr>
              <a:defRPr/>
            </a:lvl1pPr>
          </a:lstStyle>
          <a:p>
            <a:fld id="{4044107B-1354-4370-9E29-3FDDCAB0CC48}" type="slidenum">
              <a:rPr lang="nl-NL" altLang="nl-NL"/>
              <a:pPr/>
              <a:t>‹nr.›</a:t>
            </a:fld>
            <a:endParaRPr lang="nl-NL" altLang="nl-NL"/>
          </a:p>
        </p:txBody>
      </p:sp>
    </p:spTree>
    <p:extLst>
      <p:ext uri="{BB962C8B-B14F-4D97-AF65-F5344CB8AC3E}">
        <p14:creationId xmlns:p14="http://schemas.microsoft.com/office/powerpoint/2010/main" val="1039041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1877" y="3600342"/>
            <a:ext cx="5486943" cy="425475"/>
          </a:xfrm>
        </p:spPr>
        <p:txBody>
          <a:bodyPr anchor="b"/>
          <a:lstStyle>
            <a:lvl1pPr algn="l">
              <a:defRPr sz="16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1877" y="460032"/>
            <a:ext cx="5486943" cy="3085236"/>
          </a:xfrm>
        </p:spPr>
        <p:txBody>
          <a:bodyPr/>
          <a:lstStyle>
            <a:lvl1pPr marL="0" indent="0">
              <a:buNone/>
              <a:defRPr sz="2500"/>
            </a:lvl1pPr>
            <a:lvl2pPr marL="357805" indent="0">
              <a:buNone/>
              <a:defRPr sz="2200"/>
            </a:lvl2pPr>
            <a:lvl3pPr marL="715609" indent="0">
              <a:buNone/>
              <a:defRPr sz="1900"/>
            </a:lvl3pPr>
            <a:lvl4pPr marL="1073414" indent="0">
              <a:buNone/>
              <a:defRPr sz="1600"/>
            </a:lvl4pPr>
            <a:lvl5pPr marL="1431219" indent="0">
              <a:buNone/>
              <a:defRPr sz="1600"/>
            </a:lvl5pPr>
            <a:lvl6pPr marL="1789024" indent="0">
              <a:buNone/>
              <a:defRPr sz="1600"/>
            </a:lvl6pPr>
            <a:lvl7pPr marL="2146828" indent="0">
              <a:buNone/>
              <a:defRPr sz="1600"/>
            </a:lvl7pPr>
            <a:lvl8pPr marL="2504633" indent="0">
              <a:buNone/>
              <a:defRPr sz="1600"/>
            </a:lvl8pPr>
            <a:lvl9pPr marL="2862438" indent="0">
              <a:buNone/>
              <a:defRPr sz="1600"/>
            </a:lvl9pPr>
          </a:lstStyle>
          <a:p>
            <a:endParaRPr lang="nl-NL"/>
          </a:p>
        </p:txBody>
      </p:sp>
      <p:sp>
        <p:nvSpPr>
          <p:cNvPr id="4" name="Tijdelijke aanduiding voor tekst 3"/>
          <p:cNvSpPr>
            <a:spLocks noGrp="1"/>
          </p:cNvSpPr>
          <p:nvPr>
            <p:ph type="body" sz="half" idx="2"/>
          </p:nvPr>
        </p:nvSpPr>
        <p:spPr>
          <a:xfrm>
            <a:off x="1791877" y="4025817"/>
            <a:ext cx="5486943" cy="603657"/>
          </a:xfrm>
        </p:spPr>
        <p:txBody>
          <a:bodyPr/>
          <a:lstStyle>
            <a:lvl1pPr marL="0" indent="0">
              <a:buNone/>
              <a:defRPr sz="1100"/>
            </a:lvl1pPr>
            <a:lvl2pPr marL="357805" indent="0">
              <a:buNone/>
              <a:defRPr sz="900"/>
            </a:lvl2pPr>
            <a:lvl3pPr marL="715609" indent="0">
              <a:buNone/>
              <a:defRPr sz="800"/>
            </a:lvl3pPr>
            <a:lvl4pPr marL="1073414" indent="0">
              <a:buNone/>
              <a:defRPr sz="700"/>
            </a:lvl4pPr>
            <a:lvl5pPr marL="1431219" indent="0">
              <a:buNone/>
              <a:defRPr sz="700"/>
            </a:lvl5pPr>
            <a:lvl6pPr marL="1789024" indent="0">
              <a:buNone/>
              <a:defRPr sz="700"/>
            </a:lvl6pPr>
            <a:lvl7pPr marL="2146828" indent="0">
              <a:buNone/>
              <a:defRPr sz="700"/>
            </a:lvl7pPr>
            <a:lvl8pPr marL="2504633" indent="0">
              <a:buNone/>
              <a:defRPr sz="700"/>
            </a:lvl8pPr>
            <a:lvl9pPr marL="2862438" indent="0">
              <a:buNone/>
              <a:defRPr sz="7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lvl1pPr>
              <a:defRPr/>
            </a:lvl1pPr>
          </a:lstStyle>
          <a:p>
            <a:fld id="{3A10A5B6-D343-4BEF-B309-4C996A3FED3C}" type="slidenum">
              <a:rPr lang="nl-NL" altLang="nl-NL"/>
              <a:pPr/>
              <a:t>‹nr.›</a:t>
            </a:fld>
            <a:endParaRPr lang="nl-NL" altLang="nl-NL"/>
          </a:p>
        </p:txBody>
      </p:sp>
    </p:spTree>
    <p:extLst>
      <p:ext uri="{BB962C8B-B14F-4D97-AF65-F5344CB8AC3E}">
        <p14:creationId xmlns:p14="http://schemas.microsoft.com/office/powerpoint/2010/main" val="2343767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1544" y="268892"/>
            <a:ext cx="8216840" cy="404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ctr" anchorCtr="0" compatLnSpc="1">
            <a:prstTxWarp prst="textNoShape">
              <a:avLst/>
            </a:prstTxWarp>
          </a:bodyPr>
          <a:lstStyle/>
          <a:p>
            <a:pPr lvl="0"/>
            <a:r>
              <a:rPr lang="nl-NL" altLang="nl-NL" smtClean="0"/>
              <a:t>Klik om het opmaakprofiel te bewerken</a:t>
            </a:r>
          </a:p>
        </p:txBody>
      </p:sp>
      <p:sp>
        <p:nvSpPr>
          <p:cNvPr id="1027" name="Rectangle 3"/>
          <p:cNvSpPr>
            <a:spLocks noGrp="1" noChangeArrowheads="1"/>
          </p:cNvSpPr>
          <p:nvPr>
            <p:ph type="body" idx="1"/>
          </p:nvPr>
        </p:nvSpPr>
        <p:spPr bwMode="auto">
          <a:xfrm>
            <a:off x="461544" y="943821"/>
            <a:ext cx="8216840" cy="339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8962" rIns="0" bIns="38962" numCol="1" anchor="t" anchorCtr="0" compatLnSpc="1">
            <a:prstTxWarp prst="textNoShape">
              <a:avLst/>
            </a:prstTxWarp>
          </a:bodyPr>
          <a:lstStyle/>
          <a:p>
            <a:pPr lvl="0"/>
            <a:r>
              <a:rPr lang="nl-NL" altLang="nl-NL" smtClean="0"/>
              <a:t>Klik om de opmaakprofielen van de modeltekst te bewerken</a:t>
            </a:r>
          </a:p>
          <a:p>
            <a:pPr lvl="1"/>
            <a:r>
              <a:rPr lang="nl-NL" altLang="nl-NL" smtClean="0"/>
              <a:t>Tweede niveau</a:t>
            </a:r>
          </a:p>
          <a:p>
            <a:pPr lvl="2"/>
            <a:r>
              <a:rPr lang="nl-NL" altLang="nl-NL" smtClean="0"/>
              <a:t>Derde niveau</a:t>
            </a:r>
          </a:p>
          <a:p>
            <a:pPr lvl="3"/>
            <a:r>
              <a:rPr lang="nl-NL" altLang="nl-NL" smtClean="0"/>
              <a:t>Vierde niveau</a:t>
            </a:r>
          </a:p>
          <a:p>
            <a:pPr lvl="4"/>
            <a:r>
              <a:rPr lang="nl-NL" altLang="nl-NL" smtClean="0"/>
              <a:t>Vijfde niveau</a:t>
            </a:r>
          </a:p>
        </p:txBody>
      </p:sp>
      <p:sp>
        <p:nvSpPr>
          <p:cNvPr id="1029" name="Rectangle 5"/>
          <p:cNvSpPr>
            <a:spLocks noGrp="1" noChangeArrowheads="1"/>
          </p:cNvSpPr>
          <p:nvPr>
            <p:ph type="ftr" sz="quarter" idx="3"/>
          </p:nvPr>
        </p:nvSpPr>
        <p:spPr bwMode="auto">
          <a:xfrm>
            <a:off x="3123567" y="4683468"/>
            <a:ext cx="2896867"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ctr" defTabSz="778971">
              <a:defRPr sz="900">
                <a:latin typeface="+mj-lt"/>
              </a:defRPr>
            </a:lvl1pPr>
          </a:lstStyle>
          <a:p>
            <a:r>
              <a:rPr lang="nl-NL" altLang="nl-NL" smtClean="0"/>
              <a:t>Genealogische nalatenschap</a:t>
            </a:r>
            <a:endParaRPr lang="nl-NL" altLang="nl-NL"/>
          </a:p>
        </p:txBody>
      </p:sp>
      <p:sp>
        <p:nvSpPr>
          <p:cNvPr id="1030" name="Rectangle 6"/>
          <p:cNvSpPr>
            <a:spLocks noGrp="1" noChangeArrowheads="1"/>
          </p:cNvSpPr>
          <p:nvPr>
            <p:ph type="sldNum" sz="quarter" idx="4"/>
          </p:nvPr>
        </p:nvSpPr>
        <p:spPr bwMode="auto">
          <a:xfrm>
            <a:off x="7567964" y="4683468"/>
            <a:ext cx="1129425" cy="357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7923" tIns="38962" rIns="77923" bIns="38962" numCol="1" anchor="t" anchorCtr="0" compatLnSpc="1">
            <a:prstTxWarp prst="textNoShape">
              <a:avLst/>
            </a:prstTxWarp>
          </a:bodyPr>
          <a:lstStyle>
            <a:lvl1pPr algn="r" defTabSz="778971">
              <a:defRPr sz="900">
                <a:latin typeface="+mj-lt"/>
              </a:defRPr>
            </a:lvl1pPr>
          </a:lstStyle>
          <a:p>
            <a:fld id="{5C2CCFAE-AC91-4FA4-9DC5-2960ADFDA55A}" type="slidenum">
              <a:rPr lang="nl-NL" altLang="nl-NL"/>
              <a:pPr/>
              <a:t>‹nr.›</a:t>
            </a:fld>
            <a:endParaRPr lang="nl-NL" altLang="nl-NL"/>
          </a:p>
        </p:txBody>
      </p:sp>
      <p:sp>
        <p:nvSpPr>
          <p:cNvPr id="1031" name="Line 7"/>
          <p:cNvSpPr>
            <a:spLocks noChangeShapeType="1"/>
          </p:cNvSpPr>
          <p:nvPr/>
        </p:nvSpPr>
        <p:spPr bwMode="auto">
          <a:xfrm>
            <a:off x="461544" y="4516086"/>
            <a:ext cx="821684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1561" tIns="35780" rIns="71561" bIns="35780"/>
          <a:lstStyle/>
          <a:p>
            <a:endParaRPr lang="nl-NL"/>
          </a:p>
        </p:txBody>
      </p:sp>
      <p:pic>
        <p:nvPicPr>
          <p:cNvPr id="1032" name="Picture 8" descr="hcc!kleu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61544" y="4682388"/>
            <a:ext cx="1129425" cy="35960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778971" rtl="0" fontAlgn="base">
        <a:spcBef>
          <a:spcPct val="0"/>
        </a:spcBef>
        <a:spcAft>
          <a:spcPct val="0"/>
        </a:spcAft>
        <a:defRPr sz="2200">
          <a:solidFill>
            <a:schemeClr val="tx2"/>
          </a:solidFill>
          <a:latin typeface="+mj-lt"/>
          <a:ea typeface="+mj-ea"/>
          <a:cs typeface="+mj-cs"/>
        </a:defRPr>
      </a:lvl1pPr>
      <a:lvl2pPr algn="l" defTabSz="778971" rtl="0" fontAlgn="base">
        <a:spcBef>
          <a:spcPct val="0"/>
        </a:spcBef>
        <a:spcAft>
          <a:spcPct val="0"/>
        </a:spcAft>
        <a:defRPr sz="2200">
          <a:solidFill>
            <a:schemeClr val="tx2"/>
          </a:solidFill>
          <a:latin typeface="Franklin Gothic Heavy" pitchFamily="34" charset="0"/>
        </a:defRPr>
      </a:lvl2pPr>
      <a:lvl3pPr algn="l" defTabSz="778971" rtl="0" fontAlgn="base">
        <a:spcBef>
          <a:spcPct val="0"/>
        </a:spcBef>
        <a:spcAft>
          <a:spcPct val="0"/>
        </a:spcAft>
        <a:defRPr sz="2200">
          <a:solidFill>
            <a:schemeClr val="tx2"/>
          </a:solidFill>
          <a:latin typeface="Franklin Gothic Heavy" pitchFamily="34" charset="0"/>
        </a:defRPr>
      </a:lvl3pPr>
      <a:lvl4pPr algn="l" defTabSz="778971" rtl="0" fontAlgn="base">
        <a:spcBef>
          <a:spcPct val="0"/>
        </a:spcBef>
        <a:spcAft>
          <a:spcPct val="0"/>
        </a:spcAft>
        <a:defRPr sz="2200">
          <a:solidFill>
            <a:schemeClr val="tx2"/>
          </a:solidFill>
          <a:latin typeface="Franklin Gothic Heavy" pitchFamily="34" charset="0"/>
        </a:defRPr>
      </a:lvl4pPr>
      <a:lvl5pPr algn="l" defTabSz="778971" rtl="0" fontAlgn="base">
        <a:spcBef>
          <a:spcPct val="0"/>
        </a:spcBef>
        <a:spcAft>
          <a:spcPct val="0"/>
        </a:spcAft>
        <a:defRPr sz="2200">
          <a:solidFill>
            <a:schemeClr val="tx2"/>
          </a:solidFill>
          <a:latin typeface="Franklin Gothic Heavy" pitchFamily="34" charset="0"/>
        </a:defRPr>
      </a:lvl5pPr>
      <a:lvl6pPr marL="357805" algn="l" defTabSz="778971" rtl="0" fontAlgn="base">
        <a:spcBef>
          <a:spcPct val="0"/>
        </a:spcBef>
        <a:spcAft>
          <a:spcPct val="0"/>
        </a:spcAft>
        <a:defRPr sz="2200">
          <a:solidFill>
            <a:schemeClr val="tx2"/>
          </a:solidFill>
          <a:latin typeface="Franklin Gothic Heavy" pitchFamily="34" charset="0"/>
        </a:defRPr>
      </a:lvl6pPr>
      <a:lvl7pPr marL="715609" algn="l" defTabSz="778971" rtl="0" fontAlgn="base">
        <a:spcBef>
          <a:spcPct val="0"/>
        </a:spcBef>
        <a:spcAft>
          <a:spcPct val="0"/>
        </a:spcAft>
        <a:defRPr sz="2200">
          <a:solidFill>
            <a:schemeClr val="tx2"/>
          </a:solidFill>
          <a:latin typeface="Franklin Gothic Heavy" pitchFamily="34" charset="0"/>
        </a:defRPr>
      </a:lvl7pPr>
      <a:lvl8pPr marL="1073414" algn="l" defTabSz="778971" rtl="0" fontAlgn="base">
        <a:spcBef>
          <a:spcPct val="0"/>
        </a:spcBef>
        <a:spcAft>
          <a:spcPct val="0"/>
        </a:spcAft>
        <a:defRPr sz="2200">
          <a:solidFill>
            <a:schemeClr val="tx2"/>
          </a:solidFill>
          <a:latin typeface="Franklin Gothic Heavy" pitchFamily="34" charset="0"/>
        </a:defRPr>
      </a:lvl8pPr>
      <a:lvl9pPr marL="1431219" algn="l" defTabSz="778971" rtl="0" fontAlgn="base">
        <a:spcBef>
          <a:spcPct val="0"/>
        </a:spcBef>
        <a:spcAft>
          <a:spcPct val="0"/>
        </a:spcAft>
        <a:defRPr sz="2200">
          <a:solidFill>
            <a:schemeClr val="tx2"/>
          </a:solidFill>
          <a:latin typeface="Franklin Gothic Heavy" pitchFamily="34" charset="0"/>
        </a:defRPr>
      </a:lvl9pPr>
    </p:titleStyle>
    <p:bodyStyle>
      <a:lvl1pPr marL="291959" indent="-291959" algn="l" defTabSz="778971" rtl="0" fontAlgn="base">
        <a:spcBef>
          <a:spcPct val="20000"/>
        </a:spcBef>
        <a:spcAft>
          <a:spcPct val="0"/>
        </a:spcAft>
        <a:buBlip>
          <a:blip r:embed="rId14"/>
        </a:buBlip>
        <a:defRPr sz="1100">
          <a:solidFill>
            <a:schemeClr val="tx1"/>
          </a:solidFill>
          <a:latin typeface="+mn-lt"/>
          <a:ea typeface="+mn-ea"/>
          <a:cs typeface="+mn-cs"/>
        </a:defRPr>
      </a:lvl1pPr>
      <a:lvl2pPr marL="633613" indent="-243506" algn="l" defTabSz="778971" rtl="0" fontAlgn="base">
        <a:spcBef>
          <a:spcPct val="20000"/>
        </a:spcBef>
        <a:spcAft>
          <a:spcPct val="0"/>
        </a:spcAft>
        <a:buChar char="•"/>
        <a:defRPr sz="1100">
          <a:solidFill>
            <a:schemeClr val="tx1"/>
          </a:solidFill>
          <a:latin typeface="+mn-lt"/>
        </a:defRPr>
      </a:lvl2pPr>
      <a:lvl3pPr marL="974024" indent="-195054" algn="l" defTabSz="778971" rtl="0" fontAlgn="base">
        <a:spcBef>
          <a:spcPct val="20000"/>
        </a:spcBef>
        <a:spcAft>
          <a:spcPct val="0"/>
        </a:spcAft>
        <a:buChar char="o"/>
        <a:defRPr sz="1100">
          <a:solidFill>
            <a:schemeClr val="tx1"/>
          </a:solidFill>
          <a:latin typeface="+mn-lt"/>
        </a:defRPr>
      </a:lvl3pPr>
      <a:lvl4pPr marL="1364130" indent="-195054" algn="l" defTabSz="778971" rtl="0" fontAlgn="base">
        <a:spcBef>
          <a:spcPct val="20000"/>
        </a:spcBef>
        <a:spcAft>
          <a:spcPct val="0"/>
        </a:spcAft>
        <a:buFont typeface="Arial" charset="0"/>
        <a:buChar char="–"/>
        <a:defRPr sz="1100">
          <a:solidFill>
            <a:schemeClr val="tx1"/>
          </a:solidFill>
          <a:latin typeface="+mn-lt"/>
        </a:defRPr>
      </a:lvl4pPr>
      <a:lvl5pPr marL="1752995" indent="-195054" algn="l" defTabSz="778971" rtl="0" fontAlgn="base">
        <a:spcBef>
          <a:spcPct val="20000"/>
        </a:spcBef>
        <a:spcAft>
          <a:spcPct val="0"/>
        </a:spcAft>
        <a:buChar char="»"/>
        <a:defRPr sz="1100">
          <a:solidFill>
            <a:schemeClr val="tx1"/>
          </a:solidFill>
          <a:latin typeface="+mn-lt"/>
        </a:defRPr>
      </a:lvl5pPr>
      <a:lvl6pPr marL="2110800" indent="-195054" algn="l" defTabSz="778971" rtl="0" fontAlgn="base">
        <a:spcBef>
          <a:spcPct val="20000"/>
        </a:spcBef>
        <a:spcAft>
          <a:spcPct val="0"/>
        </a:spcAft>
        <a:buChar char="»"/>
        <a:defRPr sz="1100">
          <a:solidFill>
            <a:schemeClr val="tx1"/>
          </a:solidFill>
          <a:latin typeface="+mn-lt"/>
        </a:defRPr>
      </a:lvl6pPr>
      <a:lvl7pPr marL="2468604" indent="-195054" algn="l" defTabSz="778971" rtl="0" fontAlgn="base">
        <a:spcBef>
          <a:spcPct val="20000"/>
        </a:spcBef>
        <a:spcAft>
          <a:spcPct val="0"/>
        </a:spcAft>
        <a:buChar char="»"/>
        <a:defRPr sz="1100">
          <a:solidFill>
            <a:schemeClr val="tx1"/>
          </a:solidFill>
          <a:latin typeface="+mn-lt"/>
        </a:defRPr>
      </a:lvl7pPr>
      <a:lvl8pPr marL="2826409" indent="-195054" algn="l" defTabSz="778971" rtl="0" fontAlgn="base">
        <a:spcBef>
          <a:spcPct val="20000"/>
        </a:spcBef>
        <a:spcAft>
          <a:spcPct val="0"/>
        </a:spcAft>
        <a:buChar char="»"/>
        <a:defRPr sz="1100">
          <a:solidFill>
            <a:schemeClr val="tx1"/>
          </a:solidFill>
          <a:latin typeface="+mn-lt"/>
        </a:defRPr>
      </a:lvl8pPr>
      <a:lvl9pPr marL="3184214" indent="-195054" algn="l" defTabSz="778971" rtl="0" fontAlgn="base">
        <a:spcBef>
          <a:spcPct val="20000"/>
        </a:spcBef>
        <a:spcAft>
          <a:spcPct val="0"/>
        </a:spcAft>
        <a:buChar char="»"/>
        <a:defRPr sz="1100">
          <a:solidFill>
            <a:schemeClr val="tx1"/>
          </a:solidFill>
          <a:latin typeface="+mn-lt"/>
        </a:defRPr>
      </a:lvl9pPr>
    </p:bodyStyle>
    <p:otherStyle>
      <a:defPPr>
        <a:defRPr lang="nl-NL"/>
      </a:defPPr>
      <a:lvl1pPr marL="0" algn="l" defTabSz="715609" rtl="0" eaLnBrk="1" latinLnBrk="0" hangingPunct="1">
        <a:defRPr sz="1400" kern="1200">
          <a:solidFill>
            <a:schemeClr val="tx1"/>
          </a:solidFill>
          <a:latin typeface="+mn-lt"/>
          <a:ea typeface="+mn-ea"/>
          <a:cs typeface="+mn-cs"/>
        </a:defRPr>
      </a:lvl1pPr>
      <a:lvl2pPr marL="357805" algn="l" defTabSz="715609" rtl="0" eaLnBrk="1" latinLnBrk="0" hangingPunct="1">
        <a:defRPr sz="1400" kern="1200">
          <a:solidFill>
            <a:schemeClr val="tx1"/>
          </a:solidFill>
          <a:latin typeface="+mn-lt"/>
          <a:ea typeface="+mn-ea"/>
          <a:cs typeface="+mn-cs"/>
        </a:defRPr>
      </a:lvl2pPr>
      <a:lvl3pPr marL="715609" algn="l" defTabSz="715609" rtl="0" eaLnBrk="1" latinLnBrk="0" hangingPunct="1">
        <a:defRPr sz="1400" kern="1200">
          <a:solidFill>
            <a:schemeClr val="tx1"/>
          </a:solidFill>
          <a:latin typeface="+mn-lt"/>
          <a:ea typeface="+mn-ea"/>
          <a:cs typeface="+mn-cs"/>
        </a:defRPr>
      </a:lvl3pPr>
      <a:lvl4pPr marL="1073414" algn="l" defTabSz="715609" rtl="0" eaLnBrk="1" latinLnBrk="0" hangingPunct="1">
        <a:defRPr sz="1400" kern="1200">
          <a:solidFill>
            <a:schemeClr val="tx1"/>
          </a:solidFill>
          <a:latin typeface="+mn-lt"/>
          <a:ea typeface="+mn-ea"/>
          <a:cs typeface="+mn-cs"/>
        </a:defRPr>
      </a:lvl4pPr>
      <a:lvl5pPr marL="1431219" algn="l" defTabSz="715609" rtl="0" eaLnBrk="1" latinLnBrk="0" hangingPunct="1">
        <a:defRPr sz="1400" kern="1200">
          <a:solidFill>
            <a:schemeClr val="tx1"/>
          </a:solidFill>
          <a:latin typeface="+mn-lt"/>
          <a:ea typeface="+mn-ea"/>
          <a:cs typeface="+mn-cs"/>
        </a:defRPr>
      </a:lvl5pPr>
      <a:lvl6pPr marL="1789024" algn="l" defTabSz="715609" rtl="0" eaLnBrk="1" latinLnBrk="0" hangingPunct="1">
        <a:defRPr sz="1400" kern="1200">
          <a:solidFill>
            <a:schemeClr val="tx1"/>
          </a:solidFill>
          <a:latin typeface="+mn-lt"/>
          <a:ea typeface="+mn-ea"/>
          <a:cs typeface="+mn-cs"/>
        </a:defRPr>
      </a:lvl6pPr>
      <a:lvl7pPr marL="2146828" algn="l" defTabSz="715609" rtl="0" eaLnBrk="1" latinLnBrk="0" hangingPunct="1">
        <a:defRPr sz="1400" kern="1200">
          <a:solidFill>
            <a:schemeClr val="tx1"/>
          </a:solidFill>
          <a:latin typeface="+mn-lt"/>
          <a:ea typeface="+mn-ea"/>
          <a:cs typeface="+mn-cs"/>
        </a:defRPr>
      </a:lvl7pPr>
      <a:lvl8pPr marL="2504633" algn="l" defTabSz="715609" rtl="0" eaLnBrk="1" latinLnBrk="0" hangingPunct="1">
        <a:defRPr sz="1400" kern="1200">
          <a:solidFill>
            <a:schemeClr val="tx1"/>
          </a:solidFill>
          <a:latin typeface="+mn-lt"/>
          <a:ea typeface="+mn-ea"/>
          <a:cs typeface="+mn-cs"/>
        </a:defRPr>
      </a:lvl8pPr>
      <a:lvl9pPr marL="2862438" algn="l" defTabSz="715609"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ntdekjouwverhaal.nl/" TargetMode="External"/><Relationship Id="rId2" Type="http://schemas.openxmlformats.org/officeDocument/2006/relationships/hyperlink" Target="https://apeldoorn.hcc.nl/" TargetMode="Externa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ontdekjouwverhaal.nl/over-ngv/publicaties-van-het-hoofdbestuu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enealogieonline.nl/mijn/" TargetMode="External"/><Relationship Id="rId2" Type="http://schemas.openxmlformats.org/officeDocument/2006/relationships/hyperlink" Target="https://www.genealogieonline.n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ogle.nl/url?sa=i&amp;rct=j&amp;q=&amp;esrc=s&amp;source=images&amp;cd=&amp;cad=rja&amp;uact=8&amp;ved=2ahUKEwia7bql-KjeAhXB0aQKHcoADuQQjRx6BAgBEAU&amp;url=http://www.bouwendnederland.nl/nieuws/8832216/veelgestelde-vragen-breedplaatvloeren-beschikbaar--update&amp;psig=AOvVaw1hUudxWECiiMXpIxzABSiO&amp;ust=154080932163483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r>
              <a:rPr lang="nl-NL" sz="3600" b="1" dirty="0" smtClean="0"/>
              <a:t>Genealogische nalatenschap</a:t>
            </a:r>
            <a:endParaRPr lang="nl-NL" altLang="nl-NL" dirty="0"/>
          </a:p>
        </p:txBody>
      </p:sp>
      <p:sp>
        <p:nvSpPr>
          <p:cNvPr id="15363" name="Rectangle 3"/>
          <p:cNvSpPr>
            <a:spLocks noGrp="1" noChangeArrowheads="1"/>
          </p:cNvSpPr>
          <p:nvPr>
            <p:ph type="subTitle" idx="1"/>
          </p:nvPr>
        </p:nvSpPr>
        <p:spPr>
          <a:xfrm>
            <a:off x="1250241" y="2787774"/>
            <a:ext cx="6643518" cy="2088232"/>
          </a:xfrm>
        </p:spPr>
        <p:txBody>
          <a:bodyPr/>
          <a:lstStyle/>
          <a:p>
            <a:r>
              <a:rPr lang="nl-NL" altLang="nl-NL" sz="3600" b="1" dirty="0" smtClean="0">
                <a:latin typeface="Franklin Gothic Book" panose="020B0503020102020204" pitchFamily="34" charset="0"/>
              </a:rPr>
              <a:t>Arie van Herk,</a:t>
            </a:r>
          </a:p>
          <a:p>
            <a:r>
              <a:rPr lang="nl-NL" altLang="nl-NL" sz="2000" b="1" dirty="0" smtClean="0">
                <a:latin typeface="Franklin Gothic Book" pitchFamily="34" charset="0"/>
              </a:rPr>
              <a:t>Secretaris en kaderlid genealogie HCC!apeldoorn,</a:t>
            </a:r>
          </a:p>
          <a:p>
            <a:r>
              <a:rPr lang="nl-NL" altLang="nl-NL" sz="2000" b="1" dirty="0" smtClean="0">
                <a:latin typeface="Franklin Gothic Book" pitchFamily="34" charset="0"/>
              </a:rPr>
              <a:t>Secretaris Hoofdbestuur NGV</a:t>
            </a:r>
          </a:p>
          <a:p>
            <a:r>
              <a:rPr lang="nl-NL" altLang="nl-NL" sz="2000" b="1" dirty="0" smtClean="0">
                <a:latin typeface="Franklin Gothic Book" pitchFamily="34" charset="0"/>
                <a:hlinkClick r:id="rId2"/>
              </a:rPr>
              <a:t>https://apeldoorn.hcc.nl</a:t>
            </a:r>
            <a:r>
              <a:rPr lang="nl-NL" altLang="nl-NL" sz="2000" b="1" dirty="0" smtClean="0">
                <a:latin typeface="Franklin Gothic Book" pitchFamily="34" charset="0"/>
              </a:rPr>
              <a:t>        </a:t>
            </a:r>
            <a:r>
              <a:rPr lang="nl-NL" altLang="nl-NL" sz="2000" b="1" dirty="0" smtClean="0">
                <a:latin typeface="Franklin Gothic Book" pitchFamily="34" charset="0"/>
                <a:hlinkClick r:id="rId3"/>
              </a:rPr>
              <a:t>https://ontdekjouwverhaal.nl</a:t>
            </a:r>
            <a:r>
              <a:rPr lang="nl-NL" altLang="nl-NL" sz="2000" b="1" dirty="0" smtClean="0">
                <a:latin typeface="Franklin Gothic Book" pitchFamily="34" charset="0"/>
              </a:rPr>
              <a:t> </a:t>
            </a:r>
          </a:p>
          <a:p>
            <a:r>
              <a:rPr lang="nl-NL" altLang="nl-NL" sz="2000" b="1" dirty="0" smtClean="0">
                <a:latin typeface="Franklin Gothic Book" pitchFamily="34" charset="0"/>
              </a:rPr>
              <a:t>01-10-2018</a:t>
            </a:r>
            <a:endParaRPr lang="nl-NL" altLang="nl-NL" sz="2000" b="1" dirty="0">
              <a:latin typeface="Franklin Gothic Book" pitchFamily="34" charset="0"/>
            </a:endParaRPr>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4646" y="229960"/>
            <a:ext cx="2662412" cy="1405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Stappenplan (1)</a:t>
            </a:r>
            <a:endParaRPr lang="nl-NL" dirty="0"/>
          </a:p>
        </p:txBody>
      </p:sp>
      <p:sp>
        <p:nvSpPr>
          <p:cNvPr id="3" name="Tijdelijke aanduiding voor inhoud 2"/>
          <p:cNvSpPr>
            <a:spLocks noGrp="1"/>
          </p:cNvSpPr>
          <p:nvPr>
            <p:ph idx="1"/>
          </p:nvPr>
        </p:nvSpPr>
        <p:spPr>
          <a:xfrm>
            <a:off x="461544" y="771525"/>
            <a:ext cx="8216840" cy="3567459"/>
          </a:xfrm>
        </p:spPr>
        <p:txBody>
          <a:bodyPr/>
          <a:lstStyle/>
          <a:p>
            <a:pPr marL="0" indent="0">
              <a:buNone/>
            </a:pPr>
            <a:r>
              <a:rPr lang="nl-NL" sz="2000" b="1" dirty="0" smtClean="0"/>
              <a:t>Documenteer:</a:t>
            </a:r>
          </a:p>
          <a:p>
            <a:r>
              <a:rPr lang="nl-NL" sz="2000" dirty="0" smtClean="0"/>
              <a:t>Welk genealogisch programma je gebruikt.</a:t>
            </a:r>
          </a:p>
          <a:p>
            <a:r>
              <a:rPr lang="nl-NL" sz="2000" dirty="0" smtClean="0"/>
              <a:t>Waar het programma is opgeslagen.</a:t>
            </a:r>
          </a:p>
          <a:p>
            <a:r>
              <a:rPr lang="nl-NL" sz="2000" dirty="0" smtClean="0"/>
              <a:t>Waar de gegevens zijn opgeslagen (eigen beheer / bij provider).</a:t>
            </a:r>
          </a:p>
          <a:p>
            <a:r>
              <a:rPr lang="nl-NL" sz="2000" dirty="0" smtClean="0"/>
              <a:t>Hoe je het programma activeert.</a:t>
            </a:r>
          </a:p>
          <a:p>
            <a:r>
              <a:rPr lang="nl-NL" sz="2000" dirty="0" smtClean="0"/>
              <a:t>Waar documenten met genealogische gegevens zijn opgeslagen.</a:t>
            </a:r>
          </a:p>
          <a:p>
            <a:r>
              <a:rPr lang="nl-NL" sz="2000" i="1" dirty="0" smtClean="0"/>
              <a:t>Maak periodiek een GEDCOM.</a:t>
            </a:r>
          </a:p>
          <a:p>
            <a:r>
              <a:rPr lang="nl-NL" sz="2000" dirty="0" smtClean="0"/>
              <a:t>Beschrijf wat je met een GEDCOM kan doen.</a:t>
            </a:r>
          </a:p>
          <a:p>
            <a:r>
              <a:rPr lang="nl-NL" sz="2000" dirty="0" smtClean="0"/>
              <a:t>Vertel diegenen aan wie je wil overdragen hoe e.e.a. werkt.</a:t>
            </a:r>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10</a:t>
            </a:fld>
            <a:endParaRPr lang="nl-NL" altLang="nl-NL"/>
          </a:p>
        </p:txBody>
      </p:sp>
    </p:spTree>
    <p:extLst>
      <p:ext uri="{BB962C8B-B14F-4D97-AF65-F5344CB8AC3E}">
        <p14:creationId xmlns:p14="http://schemas.microsoft.com/office/powerpoint/2010/main" val="23900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Stappenplan (2)</a:t>
            </a:r>
            <a:endParaRPr lang="nl-NL" dirty="0"/>
          </a:p>
        </p:txBody>
      </p:sp>
      <p:sp>
        <p:nvSpPr>
          <p:cNvPr id="3" name="Tijdelijke aanduiding voor inhoud 2"/>
          <p:cNvSpPr>
            <a:spLocks noGrp="1"/>
          </p:cNvSpPr>
          <p:nvPr>
            <p:ph idx="1"/>
          </p:nvPr>
        </p:nvSpPr>
        <p:spPr>
          <a:xfrm>
            <a:off x="461544" y="771551"/>
            <a:ext cx="8216840" cy="3567434"/>
          </a:xfrm>
        </p:spPr>
        <p:txBody>
          <a:bodyPr/>
          <a:lstStyle/>
          <a:p>
            <a:pPr marL="0" indent="0">
              <a:buNone/>
            </a:pPr>
            <a:r>
              <a:rPr lang="nl-NL" sz="1800" b="1" dirty="0" smtClean="0"/>
              <a:t>Geeft suggesties:</a:t>
            </a:r>
          </a:p>
          <a:p>
            <a:r>
              <a:rPr lang="nl-NL" sz="1800" dirty="0" smtClean="0"/>
              <a:t>Waar ze eventueel </a:t>
            </a:r>
            <a:r>
              <a:rPr lang="nl-NL" sz="1800" b="1" dirty="0" smtClean="0">
                <a:solidFill>
                  <a:srgbClr val="FF0000"/>
                </a:solidFill>
              </a:rPr>
              <a:t>digitaal</a:t>
            </a:r>
            <a:r>
              <a:rPr lang="nl-NL" sz="1800" dirty="0" smtClean="0"/>
              <a:t> een GEDCOM aan kunnen overdragen.</a:t>
            </a:r>
          </a:p>
          <a:p>
            <a:r>
              <a:rPr lang="nl-NL" sz="1800" dirty="0" smtClean="0"/>
              <a:t>Waar ze eventueel </a:t>
            </a:r>
            <a:r>
              <a:rPr lang="nl-NL" sz="1800" b="1" dirty="0" smtClean="0">
                <a:solidFill>
                  <a:srgbClr val="FF0000"/>
                </a:solidFill>
              </a:rPr>
              <a:t>fysieke documenten </a:t>
            </a:r>
            <a:r>
              <a:rPr lang="nl-NL" sz="1800" dirty="0" smtClean="0"/>
              <a:t>aan kunnen overdragen.</a:t>
            </a:r>
          </a:p>
          <a:p>
            <a:pPr marL="0" indent="0">
              <a:buNone/>
            </a:pPr>
            <a:endParaRPr lang="nl-NL" sz="500" dirty="0" smtClean="0"/>
          </a:p>
          <a:p>
            <a:pPr marL="0" indent="0">
              <a:buNone/>
            </a:pPr>
            <a:r>
              <a:rPr lang="nl-NL" sz="1800" b="1" dirty="0" smtClean="0"/>
              <a:t>Opmerking: </a:t>
            </a:r>
          </a:p>
          <a:p>
            <a:r>
              <a:rPr lang="nl-NL" sz="1800" dirty="0" smtClean="0"/>
              <a:t>Voor een </a:t>
            </a:r>
            <a:r>
              <a:rPr lang="nl-NL" sz="1800" b="1" i="1" dirty="0" smtClean="0">
                <a:solidFill>
                  <a:srgbClr val="FF0000"/>
                </a:solidFill>
              </a:rPr>
              <a:t>fysieke genealogische nalatenschap </a:t>
            </a:r>
            <a:r>
              <a:rPr lang="nl-NL" sz="1800" dirty="0" smtClean="0"/>
              <a:t>is steeds moeilijker een ontvangende instantie te vinden. De collectie dient heel </a:t>
            </a:r>
            <a:r>
              <a:rPr lang="nl-NL" sz="1800" b="1" i="1" dirty="0" smtClean="0">
                <a:solidFill>
                  <a:srgbClr val="FF0000"/>
                </a:solidFill>
              </a:rPr>
              <a:t>specifieke-</a:t>
            </a:r>
            <a:r>
              <a:rPr lang="nl-NL" sz="1800" dirty="0" smtClean="0"/>
              <a:t> of </a:t>
            </a:r>
            <a:r>
              <a:rPr lang="nl-NL" sz="1800" b="1" i="1" dirty="0" smtClean="0">
                <a:solidFill>
                  <a:srgbClr val="FF0000"/>
                </a:solidFill>
              </a:rPr>
              <a:t>unieke bronnen </a:t>
            </a:r>
            <a:r>
              <a:rPr lang="nl-NL" sz="1800" dirty="0" smtClean="0"/>
              <a:t>te bevatten.</a:t>
            </a:r>
          </a:p>
          <a:p>
            <a:r>
              <a:rPr lang="nl-NL" sz="1800" dirty="0" smtClean="0"/>
              <a:t>Voor een </a:t>
            </a:r>
            <a:r>
              <a:rPr lang="nl-NL" sz="1800" b="1" i="1" dirty="0" smtClean="0">
                <a:solidFill>
                  <a:srgbClr val="FF0000"/>
                </a:solidFill>
              </a:rPr>
              <a:t>digitale genealogische nalatenschap </a:t>
            </a:r>
            <a:r>
              <a:rPr lang="nl-NL" sz="1800" dirty="0" smtClean="0"/>
              <a:t>is de kans groter dat je een GEDCOM ergens kan uploaden. Pas op met wat die instantie met de gegevens kan doen. Belangrijk aspect is de mogelijkheid om het daar weer te kunnen verwijderen.</a:t>
            </a:r>
          </a:p>
          <a:p>
            <a:endParaRPr lang="nl-NL" dirty="0"/>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11</a:t>
            </a:fld>
            <a:endParaRPr lang="nl-NL" altLang="nl-NL"/>
          </a:p>
        </p:txBody>
      </p:sp>
    </p:spTree>
    <p:extLst>
      <p:ext uri="{BB962C8B-B14F-4D97-AF65-F5344CB8AC3E}">
        <p14:creationId xmlns:p14="http://schemas.microsoft.com/office/powerpoint/2010/main" val="3023293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Stamboomcontainers bij NGV (1)</a:t>
            </a:r>
            <a:endParaRPr lang="nl-NL" dirty="0"/>
          </a:p>
        </p:txBody>
      </p:sp>
      <p:sp>
        <p:nvSpPr>
          <p:cNvPr id="3" name="Tijdelijke aanduiding voor inhoud 2"/>
          <p:cNvSpPr>
            <a:spLocks noGrp="1"/>
          </p:cNvSpPr>
          <p:nvPr>
            <p:ph idx="1"/>
          </p:nvPr>
        </p:nvSpPr>
        <p:spPr>
          <a:xfrm>
            <a:off x="461544" y="771551"/>
            <a:ext cx="8216840" cy="3567434"/>
          </a:xfrm>
        </p:spPr>
        <p:txBody>
          <a:bodyPr/>
          <a:lstStyle/>
          <a:p>
            <a:r>
              <a:rPr lang="nl-NL" sz="2000" dirty="0" smtClean="0"/>
              <a:t>Komen medio december 2018 beschikbaar.</a:t>
            </a:r>
          </a:p>
          <a:p>
            <a:r>
              <a:rPr lang="nl-NL" sz="2000" dirty="0" smtClean="0"/>
              <a:t>Programma: The Next </a:t>
            </a:r>
            <a:r>
              <a:rPr lang="nl-NL" sz="2000" dirty="0" err="1" smtClean="0"/>
              <a:t>Generation</a:t>
            </a:r>
            <a:r>
              <a:rPr lang="nl-NL" sz="2000" dirty="0" smtClean="0"/>
              <a:t> of </a:t>
            </a:r>
            <a:r>
              <a:rPr lang="nl-NL" sz="2000" dirty="0" err="1" smtClean="0"/>
              <a:t>Genealogy</a:t>
            </a:r>
            <a:r>
              <a:rPr lang="nl-NL" sz="2000" dirty="0" smtClean="0"/>
              <a:t> sitebuilding (TNG) </a:t>
            </a:r>
          </a:p>
          <a:p>
            <a:pPr marL="0" indent="0">
              <a:buNone/>
            </a:pPr>
            <a:endParaRPr lang="nl-NL" sz="2000" dirty="0" smtClean="0"/>
          </a:p>
          <a:p>
            <a:r>
              <a:rPr lang="nl-NL" sz="2000" dirty="0" smtClean="0"/>
              <a:t>Op pagina: </a:t>
            </a:r>
          </a:p>
          <a:p>
            <a:r>
              <a:rPr lang="nl-NL" sz="2000" dirty="0" smtClean="0">
                <a:hlinkClick r:id="rId2"/>
              </a:rPr>
              <a:t>https://ontdekjouwverhaal.nl/over-ngv/publicaties-van-het-hoofdbestuur/</a:t>
            </a:r>
            <a:endParaRPr lang="nl-NL" sz="2000" dirty="0" smtClean="0"/>
          </a:p>
          <a:p>
            <a:r>
              <a:rPr lang="nl-NL" sz="2000" dirty="0" smtClean="0"/>
              <a:t>Staat</a:t>
            </a:r>
            <a:r>
              <a:rPr lang="nl-NL" sz="2000" b="1" dirty="0" smtClean="0"/>
              <a:t> </a:t>
            </a:r>
            <a:r>
              <a:rPr lang="nl-NL" sz="2000" b="1" dirty="0" smtClean="0">
                <a:solidFill>
                  <a:srgbClr val="FF0000"/>
                </a:solidFill>
              </a:rPr>
              <a:t>protocol digitale genealogische nalatenschap</a:t>
            </a:r>
            <a:r>
              <a:rPr lang="nl-NL" sz="2000" dirty="0" smtClean="0"/>
              <a:t>.</a:t>
            </a:r>
          </a:p>
          <a:p>
            <a:pPr marL="0" indent="0">
              <a:buNone/>
            </a:pPr>
            <a:endParaRPr lang="nl-NL" sz="2000" i="1" dirty="0" smtClean="0">
              <a:solidFill>
                <a:srgbClr val="FF0000"/>
              </a:solidFill>
            </a:endParaRPr>
          </a:p>
          <a:p>
            <a:r>
              <a:rPr lang="nl-NL" sz="2000" i="1" dirty="0" smtClean="0">
                <a:solidFill>
                  <a:srgbClr val="FF0000"/>
                </a:solidFill>
              </a:rPr>
              <a:t>Zie volgende dia</a:t>
            </a:r>
          </a:p>
          <a:p>
            <a:endParaRPr lang="nl-NL" sz="2000" dirty="0"/>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12</a:t>
            </a:fld>
            <a:endParaRPr lang="nl-NL" altLang="nl-NL"/>
          </a:p>
        </p:txBody>
      </p:sp>
    </p:spTree>
    <p:extLst>
      <p:ext uri="{BB962C8B-B14F-4D97-AF65-F5344CB8AC3E}">
        <p14:creationId xmlns:p14="http://schemas.microsoft.com/office/powerpoint/2010/main" val="4274060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Stamboomcontainers bij NGV (2)</a:t>
            </a:r>
            <a:endParaRPr lang="nl-NL" dirty="0"/>
          </a:p>
        </p:txBody>
      </p:sp>
      <p:sp>
        <p:nvSpPr>
          <p:cNvPr id="3" name="Tijdelijke aanduiding voor inhoud 2"/>
          <p:cNvSpPr>
            <a:spLocks noGrp="1"/>
          </p:cNvSpPr>
          <p:nvPr>
            <p:ph idx="1"/>
          </p:nvPr>
        </p:nvSpPr>
        <p:spPr>
          <a:xfrm>
            <a:off x="461544" y="771550"/>
            <a:ext cx="8682456" cy="3744415"/>
          </a:xfrm>
        </p:spPr>
        <p:txBody>
          <a:bodyPr/>
          <a:lstStyle/>
          <a:p>
            <a:pPr marL="0" indent="0">
              <a:buNone/>
            </a:pPr>
            <a:r>
              <a:rPr lang="nl-NL" sz="1600" b="1" dirty="0" smtClean="0">
                <a:solidFill>
                  <a:srgbClr val="FF0000"/>
                </a:solidFill>
              </a:rPr>
              <a:t>Stappenplan i.r.t. nalatenschap:</a:t>
            </a:r>
            <a:endParaRPr lang="nl-NL" sz="1600" dirty="0" smtClean="0">
              <a:solidFill>
                <a:srgbClr val="FF0000"/>
              </a:solidFill>
            </a:endParaRPr>
          </a:p>
          <a:p>
            <a:pPr marL="0" lvl="0" indent="0">
              <a:buNone/>
            </a:pPr>
            <a:r>
              <a:rPr lang="nl-NL" sz="1600" dirty="0" smtClean="0"/>
              <a:t>De erven van een overledene, een geroyeerd lid of een lid dat zijn lidmaatschap zelf beëindigt  wordt  gevraagd wat de NGV met de gegevens in de stamboomcontainer moet doen. Er zijn twee mogelijkheden:</a:t>
            </a:r>
          </a:p>
          <a:p>
            <a:pPr lvl="0"/>
            <a:r>
              <a:rPr lang="nl-NL" sz="1600" b="1" i="1" dirty="0" smtClean="0"/>
              <a:t>De stamboomcontainer wordt verwijderd.</a:t>
            </a:r>
          </a:p>
          <a:p>
            <a:pPr lvl="0"/>
            <a:r>
              <a:rPr lang="nl-NL" sz="1600" b="1" i="1" dirty="0" smtClean="0"/>
              <a:t>De stamboomcontainer krijgt de status inactief, is niet meer herleidbaar naar de eigenaar maar wel raadpleegbaar.</a:t>
            </a:r>
            <a:endParaRPr lang="nl-NL" sz="3600" b="1" i="1" dirty="0" smtClean="0"/>
          </a:p>
          <a:p>
            <a:pPr marL="0" lvl="0" indent="0">
              <a:buNone/>
            </a:pPr>
            <a:r>
              <a:rPr lang="nl-NL" sz="1600" dirty="0" smtClean="0"/>
              <a:t>Na een ontvangen reactie wordt de aangegeven keuze uitgevoerd.</a:t>
            </a:r>
            <a:endParaRPr lang="nl-NL" sz="3600" dirty="0" smtClean="0"/>
          </a:p>
          <a:p>
            <a:pPr lvl="0"/>
            <a:r>
              <a:rPr lang="nl-NL" sz="1600" b="1" i="1" dirty="0" smtClean="0"/>
              <a:t>Indien er geen reactie op de vraag komt krijgt de stamboomcontainer van de betrokkene na 3 maanden de inactieve status, blijft raadpleegbaar maar niet herleidbaar. </a:t>
            </a:r>
          </a:p>
          <a:p>
            <a:pPr lvl="0"/>
            <a:r>
              <a:rPr lang="nl-NL" sz="1600" b="1" i="1" dirty="0" smtClean="0"/>
              <a:t>Wanneer een stamboomcontainer na het doorlopen van het bovenstaande stappenplan de inactieve status heeft gekregen vallen de auteursrechten toe aan de vereniging.</a:t>
            </a:r>
          </a:p>
          <a:p>
            <a:endParaRPr lang="nl-NL" sz="1600" dirty="0"/>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13</a:t>
            </a:fld>
            <a:endParaRPr lang="nl-NL" altLang="nl-NL"/>
          </a:p>
        </p:txBody>
      </p:sp>
    </p:spTree>
    <p:extLst>
      <p:ext uri="{BB962C8B-B14F-4D97-AF65-F5344CB8AC3E}">
        <p14:creationId xmlns:p14="http://schemas.microsoft.com/office/powerpoint/2010/main" val="3577326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MyHeritage</a:t>
            </a:r>
            <a:endParaRPr lang="nl-NL" dirty="0"/>
          </a:p>
        </p:txBody>
      </p:sp>
      <p:sp>
        <p:nvSpPr>
          <p:cNvPr id="3" name="Tijdelijke aanduiding voor inhoud 2"/>
          <p:cNvSpPr>
            <a:spLocks noGrp="1"/>
          </p:cNvSpPr>
          <p:nvPr>
            <p:ph idx="1"/>
          </p:nvPr>
        </p:nvSpPr>
        <p:spPr>
          <a:xfrm>
            <a:off x="461544" y="771524"/>
            <a:ext cx="8574952" cy="3672433"/>
          </a:xfrm>
        </p:spPr>
        <p:txBody>
          <a:bodyPr/>
          <a:lstStyle/>
          <a:p>
            <a:pPr marL="0" indent="0">
              <a:buNone/>
            </a:pPr>
            <a:r>
              <a:rPr lang="nl-NL" sz="2000" dirty="0" smtClean="0"/>
              <a:t>U kunt inhoud die u voordien op de website geplaatst hebt, verwijderen; als anderen echter kopieën van de inhoud hebben gedownload of op een andere manier hebben opgeslagen, kan deze nog steeds publiekelijk bekeken worden.</a:t>
            </a:r>
          </a:p>
          <a:p>
            <a:pPr marL="0" indent="0">
              <a:buNone/>
            </a:pPr>
            <a:endParaRPr lang="nl-NL" sz="2000" dirty="0" smtClean="0"/>
          </a:p>
          <a:p>
            <a:r>
              <a:rPr lang="nl-NL" sz="2000" dirty="0" smtClean="0"/>
              <a:t>Andere gebruikers kunnen contact met u opnemen via onze website betreffende de inhoud die u uploadt. </a:t>
            </a:r>
          </a:p>
          <a:p>
            <a:r>
              <a:rPr lang="nl-NL" sz="2000" dirty="0" smtClean="0"/>
              <a:t>We kunnen u een melding sturen per e-mail wanneer u een nieuw bericht hebt op onze website. </a:t>
            </a:r>
          </a:p>
          <a:p>
            <a:r>
              <a:rPr lang="nl-NL" sz="2000" dirty="0" smtClean="0"/>
              <a:t>U kunt uw e-mailinstellingen wijzigen in het gedeelte "Mijn Account" van de website als u ervoor kiest om zulke meldingen niet te ontvangen.</a:t>
            </a:r>
          </a:p>
          <a:p>
            <a:endParaRPr lang="nl-NL" dirty="0"/>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14</a:t>
            </a:fld>
            <a:endParaRPr lang="nl-NL" altLang="nl-NL"/>
          </a:p>
        </p:txBody>
      </p:sp>
    </p:spTree>
    <p:extLst>
      <p:ext uri="{BB962C8B-B14F-4D97-AF65-F5344CB8AC3E}">
        <p14:creationId xmlns:p14="http://schemas.microsoft.com/office/powerpoint/2010/main" val="23357852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Genealogie Online (Coret)</a:t>
            </a:r>
            <a:endParaRPr lang="nl-NL" dirty="0"/>
          </a:p>
        </p:txBody>
      </p:sp>
      <p:sp>
        <p:nvSpPr>
          <p:cNvPr id="3" name="Tijdelijke aanduiding voor inhoud 2"/>
          <p:cNvSpPr>
            <a:spLocks noGrp="1"/>
          </p:cNvSpPr>
          <p:nvPr>
            <p:ph idx="1"/>
          </p:nvPr>
        </p:nvSpPr>
        <p:spPr>
          <a:xfrm>
            <a:off x="461544" y="771525"/>
            <a:ext cx="8216840" cy="3567459"/>
          </a:xfrm>
        </p:spPr>
        <p:txBody>
          <a:bodyPr/>
          <a:lstStyle/>
          <a:p>
            <a:r>
              <a:rPr lang="nl-NL" sz="2400" dirty="0" smtClean="0"/>
              <a:t>Als u uw gegevensverzameling niet meer gepubliceerd wilt hebben op </a:t>
            </a:r>
            <a:r>
              <a:rPr lang="nl-NL" sz="2400" u="sng" dirty="0" smtClean="0">
                <a:hlinkClick r:id="rId2"/>
              </a:rPr>
              <a:t>Genealogie Online</a:t>
            </a:r>
            <a:r>
              <a:rPr lang="nl-NL" sz="2400" dirty="0" smtClean="0"/>
              <a:t> dan kunt u deze via </a:t>
            </a:r>
            <a:r>
              <a:rPr lang="nl-NL" sz="2400" u="sng" dirty="0" smtClean="0">
                <a:hlinkClick r:id="rId3"/>
              </a:rPr>
              <a:t>mijn.genealogieonline.nl</a:t>
            </a:r>
            <a:r>
              <a:rPr lang="nl-NL" sz="2400" dirty="0" smtClean="0"/>
              <a:t> zelf verwijderen. Kies, na inloggen, voor Genealogie Online en dan Publicaties. </a:t>
            </a:r>
          </a:p>
          <a:p>
            <a:endParaRPr lang="nl-NL" sz="2400" dirty="0" smtClean="0"/>
          </a:p>
          <a:p>
            <a:r>
              <a:rPr lang="nl-NL" sz="2400" dirty="0" smtClean="0"/>
              <a:t>Kies hier de publicatie die u wilt verwijderen, op de Publicatie details pagina vindt u de optie </a:t>
            </a:r>
            <a:r>
              <a:rPr lang="nl-NL" sz="2400" b="1" dirty="0" smtClean="0"/>
              <a:t>Uw publicatie verwijderen</a:t>
            </a:r>
            <a:r>
              <a:rPr lang="nl-NL" sz="2400" dirty="0" smtClean="0"/>
              <a:t>.</a:t>
            </a:r>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15</a:t>
            </a:fld>
            <a:endParaRPr lang="nl-NL" altLang="nl-NL"/>
          </a:p>
        </p:txBody>
      </p:sp>
    </p:spTree>
    <p:extLst>
      <p:ext uri="{BB962C8B-B14F-4D97-AF65-F5344CB8AC3E}">
        <p14:creationId xmlns:p14="http://schemas.microsoft.com/office/powerpoint/2010/main" val="28928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Resumé</a:t>
            </a:r>
            <a:endParaRPr lang="nl-NL" dirty="0"/>
          </a:p>
        </p:txBody>
      </p:sp>
      <p:sp>
        <p:nvSpPr>
          <p:cNvPr id="3" name="Tijdelijke aanduiding voor inhoud 2"/>
          <p:cNvSpPr>
            <a:spLocks noGrp="1"/>
          </p:cNvSpPr>
          <p:nvPr>
            <p:ph idx="1"/>
          </p:nvPr>
        </p:nvSpPr>
        <p:spPr/>
        <p:txBody>
          <a:bodyPr/>
          <a:lstStyle/>
          <a:p>
            <a:r>
              <a:rPr lang="nl-NL" sz="2400" dirty="0" smtClean="0"/>
              <a:t>Documenteer duidelijk uw wens voor nalatenschap van uw genealogische verzameling.</a:t>
            </a:r>
          </a:p>
          <a:p>
            <a:r>
              <a:rPr lang="nl-NL" sz="2400" dirty="0" smtClean="0"/>
              <a:t>Zorg voor juiste informatie over toegang (programma, wachtwoorden, mappenstructuur)</a:t>
            </a:r>
          </a:p>
          <a:p>
            <a:r>
              <a:rPr lang="nl-NL" sz="2400" dirty="0" smtClean="0"/>
              <a:t>Onderzoek de voorwaarden bij opslag van de gegevens bij derden. </a:t>
            </a:r>
          </a:p>
          <a:p>
            <a:r>
              <a:rPr lang="nl-NL" sz="2400" dirty="0" smtClean="0"/>
              <a:t>Denk ook aan mandaat voor achterblijvers.</a:t>
            </a:r>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16</a:t>
            </a:fld>
            <a:endParaRPr lang="nl-NL" altLang="nl-NL"/>
          </a:p>
        </p:txBody>
      </p:sp>
    </p:spTree>
    <p:extLst>
      <p:ext uri="{BB962C8B-B14F-4D97-AF65-F5344CB8AC3E}">
        <p14:creationId xmlns:p14="http://schemas.microsoft.com/office/powerpoint/2010/main" val="3286777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a:t>
            </a:r>
            <a:endParaRPr lang="nl-NL" dirty="0"/>
          </a:p>
        </p:txBody>
      </p:sp>
      <p:pic>
        <p:nvPicPr>
          <p:cNvPr id="5" name="Picture 2" descr="Gerelateerde afbeeld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771550"/>
            <a:ext cx="4392488" cy="3543274"/>
          </a:xfrm>
          <a:prstGeom prst="rect">
            <a:avLst/>
          </a:prstGeom>
          <a:noFill/>
          <a:extLst>
            <a:ext uri="{909E8E84-426E-40DD-AFC4-6F175D3DCCD1}">
              <a14:hiddenFill xmlns:a14="http://schemas.microsoft.com/office/drawing/2010/main">
                <a:solidFill>
                  <a:srgbClr val="FFFFFF"/>
                </a:solidFill>
              </a14:hiddenFill>
            </a:ext>
          </a:extLst>
        </p:spPr>
      </p:pic>
      <p:sp>
        <p:nvSpPr>
          <p:cNvPr id="6" name="Tijdelijke aanduiding voor voettekst 5"/>
          <p:cNvSpPr>
            <a:spLocks noGrp="1"/>
          </p:cNvSpPr>
          <p:nvPr>
            <p:ph type="ftr" sz="quarter" idx="10"/>
          </p:nvPr>
        </p:nvSpPr>
        <p:spPr/>
        <p:txBody>
          <a:bodyPr/>
          <a:lstStyle/>
          <a:p>
            <a:r>
              <a:rPr lang="nl-NL" altLang="nl-NL" smtClean="0"/>
              <a:t>Genealogische nalatenschap</a:t>
            </a:r>
            <a:endParaRPr lang="nl-NL" altLang="nl-NL"/>
          </a:p>
        </p:txBody>
      </p:sp>
      <p:sp>
        <p:nvSpPr>
          <p:cNvPr id="7" name="Tijdelijke aanduiding voor dianummer 6"/>
          <p:cNvSpPr>
            <a:spLocks noGrp="1"/>
          </p:cNvSpPr>
          <p:nvPr>
            <p:ph type="sldNum" sz="quarter" idx="11"/>
          </p:nvPr>
        </p:nvSpPr>
        <p:spPr/>
        <p:txBody>
          <a:bodyPr/>
          <a:lstStyle/>
          <a:p>
            <a:fld id="{8D3A2847-04FB-4495-A92B-B42B896AFB0D}" type="slidenum">
              <a:rPr lang="nl-NL" altLang="nl-NL" smtClean="0"/>
              <a:pPr/>
              <a:t>17</a:t>
            </a:fld>
            <a:endParaRPr lang="nl-NL" altLang="nl-NL"/>
          </a:p>
        </p:txBody>
      </p:sp>
    </p:spTree>
    <p:extLst>
      <p:ext uri="{BB962C8B-B14F-4D97-AF65-F5344CB8AC3E}">
        <p14:creationId xmlns:p14="http://schemas.microsoft.com/office/powerpoint/2010/main" val="797262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nl-NL" altLang="nl-NL" dirty="0" smtClean="0"/>
              <a:t>Nalatenschap  (bron: </a:t>
            </a:r>
            <a:r>
              <a:rPr lang="nl-NL" altLang="nl-NL" sz="1200" dirty="0" smtClean="0"/>
              <a:t>https://nl.wikipedia.org/wiki/Nalatenschap)</a:t>
            </a:r>
            <a:endParaRPr lang="nl-NL" altLang="nl-NL" sz="1200" dirty="0"/>
          </a:p>
        </p:txBody>
      </p:sp>
      <p:sp>
        <p:nvSpPr>
          <p:cNvPr id="19459" name="Rectangle 3"/>
          <p:cNvSpPr>
            <a:spLocks noGrp="1" noChangeArrowheads="1"/>
          </p:cNvSpPr>
          <p:nvPr>
            <p:ph type="body" idx="1"/>
          </p:nvPr>
        </p:nvSpPr>
        <p:spPr>
          <a:xfrm>
            <a:off x="461544" y="771525"/>
            <a:ext cx="8216840" cy="3567459"/>
          </a:xfrm>
        </p:spPr>
        <p:txBody>
          <a:bodyPr/>
          <a:lstStyle/>
          <a:p>
            <a:pPr fontAlgn="auto">
              <a:spcBef>
                <a:spcPts val="0"/>
              </a:spcBef>
              <a:spcAft>
                <a:spcPts val="0"/>
              </a:spcAft>
              <a:defRPr/>
            </a:pPr>
            <a:r>
              <a:rPr lang="nl-NL" sz="2400" dirty="0"/>
              <a:t>Een </a:t>
            </a:r>
            <a:r>
              <a:rPr lang="nl-NL" sz="2400" b="1" dirty="0"/>
              <a:t>nalatenschap</a:t>
            </a:r>
            <a:r>
              <a:rPr lang="nl-NL" sz="2400" dirty="0"/>
              <a:t> is het geheel van </a:t>
            </a:r>
            <a:r>
              <a:rPr lang="nl-NL" sz="2400" b="1" dirty="0">
                <a:solidFill>
                  <a:srgbClr val="FF0000"/>
                </a:solidFill>
              </a:rPr>
              <a:t>goederen</a:t>
            </a:r>
            <a:r>
              <a:rPr lang="nl-NL" sz="2400" dirty="0"/>
              <a:t> en </a:t>
            </a:r>
            <a:r>
              <a:rPr lang="nl-NL" sz="2400" b="1" dirty="0">
                <a:solidFill>
                  <a:srgbClr val="FF0000"/>
                </a:solidFill>
              </a:rPr>
              <a:t>schulden</a:t>
            </a:r>
            <a:r>
              <a:rPr lang="nl-NL" sz="2400" dirty="0"/>
              <a:t> die een </a:t>
            </a:r>
            <a:r>
              <a:rPr lang="nl-NL" sz="2400" b="1" dirty="0">
                <a:solidFill>
                  <a:srgbClr val="FF0000"/>
                </a:solidFill>
              </a:rPr>
              <a:t>overleden persoon </a:t>
            </a:r>
            <a:r>
              <a:rPr lang="nl-NL" sz="2400" dirty="0"/>
              <a:t>achterlaat. </a:t>
            </a:r>
          </a:p>
          <a:p>
            <a:pPr fontAlgn="auto">
              <a:spcBef>
                <a:spcPts val="0"/>
              </a:spcBef>
              <a:spcAft>
                <a:spcPts val="0"/>
              </a:spcAft>
              <a:defRPr/>
            </a:pPr>
            <a:endParaRPr lang="nl-NL" sz="1600" dirty="0"/>
          </a:p>
          <a:p>
            <a:pPr fontAlgn="auto">
              <a:spcBef>
                <a:spcPts val="0"/>
              </a:spcBef>
              <a:spcAft>
                <a:spcPts val="0"/>
              </a:spcAft>
              <a:defRPr/>
            </a:pPr>
            <a:r>
              <a:rPr lang="nl-NL" sz="2400" dirty="0"/>
              <a:t>Het erfrecht in Boek 4 van het Nederlandse Burgerlijk Wetboek regelt wat hiermee gebeurt.</a:t>
            </a:r>
            <a:endParaRPr lang="nl-NL" sz="2400" dirty="0"/>
          </a:p>
        </p:txBody>
      </p:sp>
      <p:sp>
        <p:nvSpPr>
          <p:cNvPr id="2" name="Tijdelijke aanduiding voor voettekst 1"/>
          <p:cNvSpPr>
            <a:spLocks noGrp="1"/>
          </p:cNvSpPr>
          <p:nvPr>
            <p:ph type="ftr" sz="quarter" idx="10"/>
          </p:nvPr>
        </p:nvSpPr>
        <p:spPr/>
        <p:txBody>
          <a:bodyPr/>
          <a:lstStyle/>
          <a:p>
            <a:r>
              <a:rPr lang="nl-NL" altLang="nl-NL" smtClean="0"/>
              <a:t>Genealogische nalatenschap</a:t>
            </a:r>
            <a:endParaRPr lang="nl-NL" altLang="nl-NL"/>
          </a:p>
        </p:txBody>
      </p:sp>
      <p:sp>
        <p:nvSpPr>
          <p:cNvPr id="3" name="Tijdelijke aanduiding voor dianummer 2"/>
          <p:cNvSpPr>
            <a:spLocks noGrp="1"/>
          </p:cNvSpPr>
          <p:nvPr>
            <p:ph type="sldNum" sz="quarter" idx="11"/>
          </p:nvPr>
        </p:nvSpPr>
        <p:spPr/>
        <p:txBody>
          <a:bodyPr/>
          <a:lstStyle/>
          <a:p>
            <a:fld id="{8D3A2847-04FB-4495-A92B-B42B896AFB0D}" type="slidenum">
              <a:rPr lang="nl-NL" altLang="nl-NL" smtClean="0"/>
              <a:pPr/>
              <a:t>2</a:t>
            </a:fld>
            <a:endParaRPr lang="nl-NL" altLang="nl-N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Aspecten die horen bij een potentiële erfgenaam</a:t>
            </a:r>
            <a:endParaRPr lang="nl-NL" dirty="0"/>
          </a:p>
        </p:txBody>
      </p:sp>
      <p:sp>
        <p:nvSpPr>
          <p:cNvPr id="3" name="Tijdelijke aanduiding voor inhoud 2"/>
          <p:cNvSpPr>
            <a:spLocks noGrp="1"/>
          </p:cNvSpPr>
          <p:nvPr>
            <p:ph idx="1"/>
          </p:nvPr>
        </p:nvSpPr>
        <p:spPr>
          <a:xfrm>
            <a:off x="463580" y="771525"/>
            <a:ext cx="8216840" cy="3395163"/>
          </a:xfrm>
        </p:spPr>
        <p:txBody>
          <a:bodyPr/>
          <a:lstStyle/>
          <a:p>
            <a:r>
              <a:rPr lang="nl-NL" sz="2800" dirty="0" smtClean="0"/>
              <a:t>Testament</a:t>
            </a:r>
          </a:p>
          <a:p>
            <a:r>
              <a:rPr lang="nl-NL" sz="2800" b="1" dirty="0" smtClean="0"/>
              <a:t>Geen testament</a:t>
            </a:r>
          </a:p>
          <a:p>
            <a:r>
              <a:rPr lang="nl-NL" sz="2800" b="1" dirty="0" smtClean="0"/>
              <a:t>Handgeschreven acte</a:t>
            </a:r>
          </a:p>
          <a:p>
            <a:r>
              <a:rPr lang="nl-NL" sz="2800" b="1" i="1" dirty="0" smtClean="0">
                <a:solidFill>
                  <a:srgbClr val="FF0000"/>
                </a:solidFill>
              </a:rPr>
              <a:t>Persoonlijk memorandum</a:t>
            </a:r>
          </a:p>
          <a:p>
            <a:r>
              <a:rPr lang="nl-NL" sz="2800" b="1" dirty="0" smtClean="0"/>
              <a:t>Boedelregister</a:t>
            </a:r>
          </a:p>
          <a:p>
            <a:r>
              <a:rPr lang="nl-NL" sz="2800" b="1" dirty="0" smtClean="0"/>
              <a:t>Boedelnotaris</a:t>
            </a:r>
          </a:p>
          <a:p>
            <a:endParaRPr lang="nl-NL" dirty="0"/>
          </a:p>
        </p:txBody>
      </p:sp>
      <p:sp>
        <p:nvSpPr>
          <p:cNvPr id="4" name="Tijdelijke aanduiding voor voettekst 3"/>
          <p:cNvSpPr>
            <a:spLocks noGrp="1"/>
          </p:cNvSpPr>
          <p:nvPr>
            <p:ph type="ftr" sz="quarter" idx="10"/>
          </p:nvPr>
        </p:nvSpPr>
        <p:spPr/>
        <p:txBody>
          <a:bodyPr/>
          <a:lstStyle/>
          <a:p>
            <a:r>
              <a:rPr lang="nl-NL" altLang="nl-NL" smtClean="0"/>
              <a:t>Genealogische nalatenschap</a:t>
            </a:r>
            <a:endParaRPr lang="nl-NL" altLang="nl-NL"/>
          </a:p>
        </p:txBody>
      </p:sp>
      <p:sp>
        <p:nvSpPr>
          <p:cNvPr id="5" name="Tijdelijke aanduiding voor dianummer 4"/>
          <p:cNvSpPr>
            <a:spLocks noGrp="1"/>
          </p:cNvSpPr>
          <p:nvPr>
            <p:ph type="sldNum" sz="quarter" idx="11"/>
          </p:nvPr>
        </p:nvSpPr>
        <p:spPr/>
        <p:txBody>
          <a:bodyPr/>
          <a:lstStyle/>
          <a:p>
            <a:fld id="{8D3A2847-04FB-4495-A92B-B42B896AFB0D}" type="slidenum">
              <a:rPr lang="nl-NL" altLang="nl-NL" smtClean="0"/>
              <a:pPr/>
              <a:t>3</a:t>
            </a:fld>
            <a:endParaRPr lang="nl-NL" altLang="nl-NL"/>
          </a:p>
        </p:txBody>
      </p:sp>
    </p:spTree>
    <p:extLst>
      <p:ext uri="{BB962C8B-B14F-4D97-AF65-F5344CB8AC3E}">
        <p14:creationId xmlns:p14="http://schemas.microsoft.com/office/powerpoint/2010/main" val="3656656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 memorandum</a:t>
            </a:r>
            <a:endParaRPr lang="nl-NL"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4367" y="771525"/>
            <a:ext cx="7200799" cy="3500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jdelijke aanduiding voor voettekst 5"/>
          <p:cNvSpPr>
            <a:spLocks noGrp="1"/>
          </p:cNvSpPr>
          <p:nvPr>
            <p:ph type="ftr" sz="quarter" idx="10"/>
          </p:nvPr>
        </p:nvSpPr>
        <p:spPr/>
        <p:txBody>
          <a:bodyPr/>
          <a:lstStyle/>
          <a:p>
            <a:r>
              <a:rPr lang="nl-NL" altLang="nl-NL" smtClean="0"/>
              <a:t>Genealogische nalatenschap</a:t>
            </a:r>
            <a:endParaRPr lang="nl-NL" altLang="nl-NL"/>
          </a:p>
        </p:txBody>
      </p:sp>
      <p:sp>
        <p:nvSpPr>
          <p:cNvPr id="7" name="Tijdelijke aanduiding voor dianummer 6"/>
          <p:cNvSpPr>
            <a:spLocks noGrp="1"/>
          </p:cNvSpPr>
          <p:nvPr>
            <p:ph type="sldNum" sz="quarter" idx="11"/>
          </p:nvPr>
        </p:nvSpPr>
        <p:spPr/>
        <p:txBody>
          <a:bodyPr/>
          <a:lstStyle/>
          <a:p>
            <a:fld id="{8D3A2847-04FB-4495-A92B-B42B896AFB0D}" type="slidenum">
              <a:rPr lang="nl-NL" altLang="nl-NL" smtClean="0"/>
              <a:pPr/>
              <a:t>4</a:t>
            </a:fld>
            <a:endParaRPr lang="nl-NL" altLang="nl-NL"/>
          </a:p>
        </p:txBody>
      </p:sp>
    </p:spTree>
    <p:extLst>
      <p:ext uri="{BB962C8B-B14F-4D97-AF65-F5344CB8AC3E}">
        <p14:creationId xmlns:p14="http://schemas.microsoft.com/office/powerpoint/2010/main" val="37882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 memorandum</a:t>
            </a:r>
            <a:endParaRPr lang="nl-NL" dirty="0"/>
          </a:p>
        </p:txBody>
      </p:sp>
      <p:sp>
        <p:nvSpPr>
          <p:cNvPr id="3" name="Tijdelijke aanduiding voor inhoud 2"/>
          <p:cNvSpPr>
            <a:spLocks noGrp="1"/>
          </p:cNvSpPr>
          <p:nvPr>
            <p:ph idx="1"/>
          </p:nvPr>
        </p:nvSpPr>
        <p:spPr>
          <a:xfrm>
            <a:off x="461544" y="771525"/>
            <a:ext cx="8682456" cy="3744441"/>
          </a:xfrm>
        </p:spPr>
        <p:txBody>
          <a:bodyPr/>
          <a:lstStyle/>
          <a:p>
            <a:pPr>
              <a:spcBef>
                <a:spcPts val="400"/>
              </a:spcBef>
            </a:pPr>
            <a:r>
              <a:rPr lang="nl-NL" sz="1800" dirty="0"/>
              <a:t>W</a:t>
            </a:r>
            <a:r>
              <a:rPr lang="nl-NL" sz="1800" dirty="0" smtClean="0"/>
              <a:t>ensen voor de uitvaart.</a:t>
            </a:r>
          </a:p>
          <a:p>
            <a:pPr>
              <a:spcBef>
                <a:spcPts val="400"/>
              </a:spcBef>
            </a:pPr>
            <a:r>
              <a:rPr lang="nl-NL" sz="1800" dirty="0"/>
              <a:t>A</a:t>
            </a:r>
            <a:r>
              <a:rPr lang="nl-NL" sz="1800" dirty="0" smtClean="0"/>
              <a:t>dressen van o.a. familieleden en instanties.</a:t>
            </a:r>
          </a:p>
          <a:p>
            <a:pPr>
              <a:spcBef>
                <a:spcPts val="400"/>
              </a:spcBef>
            </a:pPr>
            <a:r>
              <a:rPr lang="nl-NL" sz="1800" i="1" dirty="0">
                <a:solidFill>
                  <a:srgbClr val="FF0000"/>
                </a:solidFill>
              </a:rPr>
              <a:t>D</a:t>
            </a:r>
            <a:r>
              <a:rPr lang="nl-NL" sz="1800" i="1" dirty="0" smtClean="0">
                <a:solidFill>
                  <a:srgbClr val="FF0000"/>
                </a:solidFill>
              </a:rPr>
              <a:t>e vindplaats van belangrijke stukken</a:t>
            </a:r>
            <a:r>
              <a:rPr lang="nl-NL" sz="1800" dirty="0" smtClean="0"/>
              <a:t>, akten en polissen.</a:t>
            </a:r>
          </a:p>
          <a:p>
            <a:pPr>
              <a:spcBef>
                <a:spcPts val="400"/>
              </a:spcBef>
            </a:pPr>
            <a:r>
              <a:rPr lang="nl-NL" sz="1800" dirty="0"/>
              <a:t>D</a:t>
            </a:r>
            <a:r>
              <a:rPr lang="nl-NL" sz="1800" dirty="0" smtClean="0"/>
              <a:t>e identiteit van de executeur.</a:t>
            </a:r>
          </a:p>
          <a:p>
            <a:pPr>
              <a:spcBef>
                <a:spcPts val="400"/>
              </a:spcBef>
            </a:pPr>
            <a:r>
              <a:rPr lang="nl-NL" sz="1800" dirty="0"/>
              <a:t>G</a:t>
            </a:r>
            <a:r>
              <a:rPr lang="nl-NL" sz="1800" dirty="0" smtClean="0"/>
              <a:t>egevens over schulden, banktegoeden en andere vermogensbestanddelen.</a:t>
            </a:r>
          </a:p>
          <a:p>
            <a:pPr>
              <a:spcBef>
                <a:spcPts val="400"/>
              </a:spcBef>
            </a:pPr>
            <a:r>
              <a:rPr lang="nl-NL" sz="1800" dirty="0" smtClean="0"/>
              <a:t>Verzekeringsgegevens.</a:t>
            </a:r>
          </a:p>
          <a:p>
            <a:pPr>
              <a:spcBef>
                <a:spcPts val="400"/>
              </a:spcBef>
            </a:pPr>
            <a:r>
              <a:rPr lang="nl-NL" sz="1800" dirty="0"/>
              <a:t>O</a:t>
            </a:r>
            <a:r>
              <a:rPr lang="nl-NL" sz="1800" dirty="0" smtClean="0"/>
              <a:t>ntstaan van eventuele rechten op een nabestaandenpensioen</a:t>
            </a:r>
          </a:p>
          <a:p>
            <a:pPr>
              <a:spcBef>
                <a:spcPts val="400"/>
              </a:spcBef>
            </a:pPr>
            <a:r>
              <a:rPr lang="nl-NL" sz="1800" dirty="0"/>
              <a:t>L</a:t>
            </a:r>
            <a:r>
              <a:rPr lang="nl-NL" sz="1800" dirty="0" smtClean="0"/>
              <a:t>opende abonnementen, contributies en lidmaatschappen</a:t>
            </a:r>
          </a:p>
          <a:p>
            <a:pPr>
              <a:spcBef>
                <a:spcPts val="400"/>
              </a:spcBef>
            </a:pPr>
            <a:r>
              <a:rPr lang="nl-NL" sz="1800" dirty="0"/>
              <a:t>I</a:t>
            </a:r>
            <a:r>
              <a:rPr lang="nl-NL" sz="1800" dirty="0" smtClean="0"/>
              <a:t>dentiteitsgegevens, zoals het Burgerservicenummer en administratienummers bij bijvoorbeeld een pensioenfonds.</a:t>
            </a:r>
          </a:p>
          <a:p>
            <a:pPr>
              <a:spcBef>
                <a:spcPts val="400"/>
              </a:spcBef>
            </a:pPr>
            <a:r>
              <a:rPr lang="nl-NL" sz="1800" dirty="0" smtClean="0"/>
              <a:t>Digitale informatie.</a:t>
            </a:r>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5</a:t>
            </a:fld>
            <a:endParaRPr lang="nl-NL" altLang="nl-NL"/>
          </a:p>
        </p:txBody>
      </p:sp>
    </p:spTree>
    <p:extLst>
      <p:ext uri="{BB962C8B-B14F-4D97-AF65-F5344CB8AC3E}">
        <p14:creationId xmlns:p14="http://schemas.microsoft.com/office/powerpoint/2010/main" val="4068189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Digitaal nalaten</a:t>
            </a:r>
            <a:endParaRPr lang="nl-NL"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707" y="771525"/>
            <a:ext cx="8280151" cy="3282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kstvak 5"/>
          <p:cNvSpPr txBox="1"/>
          <p:nvPr/>
        </p:nvSpPr>
        <p:spPr>
          <a:xfrm>
            <a:off x="7070586" y="4011910"/>
            <a:ext cx="1742272" cy="338554"/>
          </a:xfrm>
          <a:prstGeom prst="rect">
            <a:avLst/>
          </a:prstGeom>
          <a:noFill/>
        </p:spPr>
        <p:txBody>
          <a:bodyPr wrap="none" rtlCol="0">
            <a:spAutoFit/>
          </a:bodyPr>
          <a:lstStyle/>
          <a:p>
            <a:r>
              <a:rPr lang="nl-NL" dirty="0" smtClean="0"/>
              <a:t>Bron: SeniorWeb</a:t>
            </a:r>
            <a:endParaRPr lang="nl-NL" dirty="0"/>
          </a:p>
        </p:txBody>
      </p:sp>
      <p:sp>
        <p:nvSpPr>
          <p:cNvPr id="7" name="Tijdelijke aanduiding voor voettekst 6"/>
          <p:cNvSpPr>
            <a:spLocks noGrp="1"/>
          </p:cNvSpPr>
          <p:nvPr>
            <p:ph type="ftr" sz="quarter" idx="10"/>
          </p:nvPr>
        </p:nvSpPr>
        <p:spPr/>
        <p:txBody>
          <a:bodyPr/>
          <a:lstStyle/>
          <a:p>
            <a:r>
              <a:rPr lang="nl-NL" altLang="nl-NL" smtClean="0"/>
              <a:t>Genealogische nalatenschap</a:t>
            </a:r>
            <a:endParaRPr lang="nl-NL" altLang="nl-NL"/>
          </a:p>
        </p:txBody>
      </p:sp>
      <p:sp>
        <p:nvSpPr>
          <p:cNvPr id="8" name="Tijdelijke aanduiding voor dianummer 7"/>
          <p:cNvSpPr>
            <a:spLocks noGrp="1"/>
          </p:cNvSpPr>
          <p:nvPr>
            <p:ph type="sldNum" sz="quarter" idx="11"/>
          </p:nvPr>
        </p:nvSpPr>
        <p:spPr/>
        <p:txBody>
          <a:bodyPr/>
          <a:lstStyle/>
          <a:p>
            <a:fld id="{8D3A2847-04FB-4495-A92B-B42B896AFB0D}" type="slidenum">
              <a:rPr lang="nl-NL" altLang="nl-NL" smtClean="0"/>
              <a:pPr/>
              <a:t>6</a:t>
            </a:fld>
            <a:endParaRPr lang="nl-NL" altLang="nl-NL"/>
          </a:p>
        </p:txBody>
      </p:sp>
    </p:spTree>
    <p:extLst>
      <p:ext uri="{BB962C8B-B14F-4D97-AF65-F5344CB8AC3E}">
        <p14:creationId xmlns:p14="http://schemas.microsoft.com/office/powerpoint/2010/main" val="27886809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Faciliteit SeniorenWeb</a:t>
            </a:r>
            <a:endParaRPr lang="nl-NL" dirty="0"/>
          </a:p>
        </p:txBody>
      </p:sp>
      <p:sp>
        <p:nvSpPr>
          <p:cNvPr id="3" name="Tijdelijke aanduiding voor inhoud 2"/>
          <p:cNvSpPr>
            <a:spLocks noGrp="1"/>
          </p:cNvSpPr>
          <p:nvPr>
            <p:ph idx="1"/>
          </p:nvPr>
        </p:nvSpPr>
        <p:spPr>
          <a:xfrm>
            <a:off x="461544" y="771525"/>
            <a:ext cx="8574952" cy="3567459"/>
          </a:xfrm>
        </p:spPr>
        <p:txBody>
          <a:bodyPr/>
          <a:lstStyle/>
          <a:p>
            <a:r>
              <a:rPr lang="nl-NL" sz="2400" dirty="0" smtClean="0"/>
              <a:t>De dienst Digitaal Nalaten van SeniorWeb geeft informatie over de digitale nalatenschap en is gratis voor SeniorWeb-leden. </a:t>
            </a:r>
          </a:p>
          <a:p>
            <a:pPr marL="0" indent="0">
              <a:buNone/>
            </a:pPr>
            <a:endParaRPr lang="nl-NL" sz="600" dirty="0" smtClean="0"/>
          </a:p>
          <a:p>
            <a:pPr marL="0" indent="0">
              <a:buNone/>
            </a:pPr>
            <a:r>
              <a:rPr lang="nl-NL" sz="2400" b="1" dirty="0" smtClean="0"/>
              <a:t>Computerhulp die bij u past</a:t>
            </a:r>
          </a:p>
          <a:p>
            <a:r>
              <a:rPr lang="nl-NL" sz="2400" dirty="0" smtClean="0"/>
              <a:t>De digitale wereld maakt het leven leuker en makkelijker. SeniorWeb helpt u uw weg te vinden in de snel veranderende digitale wereld met tips en stap-voor-stapuitleg. Lidmaatschap € 32,- per jaar.</a:t>
            </a:r>
          </a:p>
          <a:p>
            <a:pPr marL="0" indent="0">
              <a:buNone/>
            </a:pPr>
            <a:endParaRPr lang="nl-NL" sz="1200" dirty="0"/>
          </a:p>
        </p:txBody>
      </p:sp>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7</a:t>
            </a:fld>
            <a:endParaRPr lang="nl-NL" altLang="nl-NL"/>
          </a:p>
        </p:txBody>
      </p:sp>
    </p:spTree>
    <p:extLst>
      <p:ext uri="{BB962C8B-B14F-4D97-AF65-F5344CB8AC3E}">
        <p14:creationId xmlns:p14="http://schemas.microsoft.com/office/powerpoint/2010/main" val="2564773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Literatuur	</a:t>
            </a:r>
            <a:endParaRPr lang="nl-NL" dirty="0"/>
          </a:p>
        </p:txBody>
      </p:sp>
      <p:sp>
        <p:nvSpPr>
          <p:cNvPr id="3" name="Tijdelijke aanduiding voor inhoud 2"/>
          <p:cNvSpPr>
            <a:spLocks noGrp="1"/>
          </p:cNvSpPr>
          <p:nvPr>
            <p:ph idx="1"/>
          </p:nvPr>
        </p:nvSpPr>
        <p:spPr/>
        <p:txBody>
          <a:bodyPr/>
          <a:lstStyle/>
          <a:p>
            <a:r>
              <a:rPr lang="nl-NL" sz="2400" dirty="0" smtClean="0"/>
              <a:t>Uw belangrijke gegevens overzichtelijk bij elkaar</a:t>
            </a:r>
          </a:p>
          <a:p>
            <a:r>
              <a:rPr lang="nl-NL" sz="2400" dirty="0" smtClean="0"/>
              <a:t>ISBN 978 90 5905 5841</a:t>
            </a:r>
          </a:p>
          <a:p>
            <a:r>
              <a:rPr lang="nl-NL" sz="2400" dirty="0" smtClean="0"/>
              <a:t>Uitgever: Visual Steps</a:t>
            </a:r>
          </a:p>
          <a:p>
            <a:r>
              <a:rPr lang="nl-NL" sz="2400" dirty="0" smtClean="0"/>
              <a:t>Via Seniorenacademie €14,99 </a:t>
            </a:r>
            <a:br>
              <a:rPr lang="nl-NL" sz="2400" dirty="0" smtClean="0"/>
            </a:br>
            <a:r>
              <a:rPr lang="nl-NL" sz="2400" dirty="0" smtClean="0"/>
              <a:t>en voor leden €13,50</a:t>
            </a:r>
          </a:p>
          <a:p>
            <a:pPr marL="0" indent="0">
              <a:buNone/>
            </a:pPr>
            <a:endParaRPr lang="nl-NL" sz="2400" dirty="0" smtClean="0"/>
          </a:p>
          <a:p>
            <a:r>
              <a:rPr lang="nl-NL" sz="2400" dirty="0" smtClean="0"/>
              <a:t>Via SeniorenWeb €17,50</a:t>
            </a:r>
            <a:endParaRPr lang="nl-NL" sz="2400"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419622"/>
            <a:ext cx="2298699" cy="3132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jdelijke aanduiding voor voettekst 4"/>
          <p:cNvSpPr>
            <a:spLocks noGrp="1"/>
          </p:cNvSpPr>
          <p:nvPr>
            <p:ph type="ftr" sz="quarter" idx="10"/>
          </p:nvPr>
        </p:nvSpPr>
        <p:spPr/>
        <p:txBody>
          <a:bodyPr/>
          <a:lstStyle/>
          <a:p>
            <a:r>
              <a:rPr lang="nl-NL" altLang="nl-NL" smtClean="0"/>
              <a:t>Genealogische nalatenschap</a:t>
            </a:r>
            <a:endParaRPr lang="nl-NL" altLang="nl-NL"/>
          </a:p>
        </p:txBody>
      </p:sp>
      <p:sp>
        <p:nvSpPr>
          <p:cNvPr id="6" name="Tijdelijke aanduiding voor dianummer 5"/>
          <p:cNvSpPr>
            <a:spLocks noGrp="1"/>
          </p:cNvSpPr>
          <p:nvPr>
            <p:ph type="sldNum" sz="quarter" idx="11"/>
          </p:nvPr>
        </p:nvSpPr>
        <p:spPr/>
        <p:txBody>
          <a:bodyPr/>
          <a:lstStyle/>
          <a:p>
            <a:fld id="{8D3A2847-04FB-4495-A92B-B42B896AFB0D}" type="slidenum">
              <a:rPr lang="nl-NL" altLang="nl-NL" smtClean="0"/>
              <a:pPr/>
              <a:t>8</a:t>
            </a:fld>
            <a:endParaRPr lang="nl-NL" altLang="nl-NL"/>
          </a:p>
        </p:txBody>
      </p:sp>
    </p:spTree>
    <p:extLst>
      <p:ext uri="{BB962C8B-B14F-4D97-AF65-F5344CB8AC3E}">
        <p14:creationId xmlns:p14="http://schemas.microsoft.com/office/powerpoint/2010/main" val="3696894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Genealogische nalatenschap</a:t>
            </a:r>
            <a:endParaRPr lang="nl-NL" dirty="0"/>
          </a:p>
        </p:txBody>
      </p:sp>
      <p:sp>
        <p:nvSpPr>
          <p:cNvPr id="3" name="Tijdelijke aanduiding voor inhoud 2"/>
          <p:cNvSpPr>
            <a:spLocks noGrp="1"/>
          </p:cNvSpPr>
          <p:nvPr>
            <p:ph idx="1"/>
          </p:nvPr>
        </p:nvSpPr>
        <p:spPr>
          <a:xfrm>
            <a:off x="461544" y="771525"/>
            <a:ext cx="8216840" cy="3567459"/>
          </a:xfrm>
        </p:spPr>
        <p:txBody>
          <a:bodyPr/>
          <a:lstStyle/>
          <a:p>
            <a:r>
              <a:rPr lang="nl-NL" sz="2000" b="1" dirty="0" smtClean="0"/>
              <a:t>Jarenlang ben je bezig geweest om genealogische gegevens en familieverhalen te verzamelen.</a:t>
            </a:r>
          </a:p>
          <a:p>
            <a:endParaRPr lang="nl-NL" sz="2000" b="1" dirty="0" smtClean="0"/>
          </a:p>
          <a:p>
            <a:r>
              <a:rPr lang="nl-NL" sz="2000" b="1" dirty="0" smtClean="0">
                <a:solidFill>
                  <a:srgbClr val="FF0000"/>
                </a:solidFill>
              </a:rPr>
              <a:t>Beschrijf in het persoonlijk memorandum </a:t>
            </a:r>
            <a:r>
              <a:rPr lang="nl-NL" sz="2000" b="1" i="1" dirty="0" smtClean="0">
                <a:solidFill>
                  <a:srgbClr val="FF0000"/>
                </a:solidFill>
              </a:rPr>
              <a:t>hoe</a:t>
            </a:r>
            <a:r>
              <a:rPr lang="nl-NL" sz="2000" b="1" dirty="0" smtClean="0">
                <a:solidFill>
                  <a:srgbClr val="FF0000"/>
                </a:solidFill>
              </a:rPr>
              <a:t> en </a:t>
            </a:r>
            <a:r>
              <a:rPr lang="nl-NL" sz="2000" b="1" i="1" dirty="0" smtClean="0">
                <a:solidFill>
                  <a:srgbClr val="FF0000"/>
                </a:solidFill>
              </a:rPr>
              <a:t>waarmee</a:t>
            </a:r>
            <a:r>
              <a:rPr lang="nl-NL" sz="2000" b="1" dirty="0" smtClean="0">
                <a:solidFill>
                  <a:srgbClr val="FF0000"/>
                </a:solidFill>
              </a:rPr>
              <a:t> je dit overdraagt.</a:t>
            </a:r>
          </a:p>
          <a:p>
            <a:pPr marL="0" indent="0">
              <a:buNone/>
            </a:pPr>
            <a:endParaRPr lang="nl-NL"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450" y="2805452"/>
            <a:ext cx="4811099" cy="1682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jdelijke aanduiding voor voettekst 5"/>
          <p:cNvSpPr>
            <a:spLocks noGrp="1"/>
          </p:cNvSpPr>
          <p:nvPr>
            <p:ph type="ftr" sz="quarter" idx="10"/>
          </p:nvPr>
        </p:nvSpPr>
        <p:spPr/>
        <p:txBody>
          <a:bodyPr/>
          <a:lstStyle/>
          <a:p>
            <a:r>
              <a:rPr lang="nl-NL" altLang="nl-NL" smtClean="0"/>
              <a:t>Genealogische nalatenschap</a:t>
            </a:r>
            <a:endParaRPr lang="nl-NL" altLang="nl-NL"/>
          </a:p>
        </p:txBody>
      </p:sp>
      <p:sp>
        <p:nvSpPr>
          <p:cNvPr id="7" name="Tijdelijke aanduiding voor dianummer 6"/>
          <p:cNvSpPr>
            <a:spLocks noGrp="1"/>
          </p:cNvSpPr>
          <p:nvPr>
            <p:ph type="sldNum" sz="quarter" idx="11"/>
          </p:nvPr>
        </p:nvSpPr>
        <p:spPr/>
        <p:txBody>
          <a:bodyPr/>
          <a:lstStyle/>
          <a:p>
            <a:fld id="{8D3A2847-04FB-4495-A92B-B42B896AFB0D}" type="slidenum">
              <a:rPr lang="nl-NL" altLang="nl-NL" smtClean="0"/>
              <a:pPr/>
              <a:t>9</a:t>
            </a:fld>
            <a:endParaRPr lang="nl-NL" altLang="nl-NL"/>
          </a:p>
        </p:txBody>
      </p:sp>
    </p:spTree>
    <p:extLst>
      <p:ext uri="{BB962C8B-B14F-4D97-AF65-F5344CB8AC3E}">
        <p14:creationId xmlns:p14="http://schemas.microsoft.com/office/powerpoint/2010/main" val="545969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e">
      <a:majorFont>
        <a:latin typeface="Franklin Gothic Heavy"/>
        <a:ea typeface=""/>
        <a:cs typeface=""/>
      </a:majorFont>
      <a:minorFont>
        <a:latin typeface="Trebuchet M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altLang="nl-NL" sz="2000" b="0" i="0" u="none" strike="noStrike" cap="none" normalizeH="0" baseline="0" smtClean="0">
            <a:ln>
              <a:noFill/>
            </a:ln>
            <a:solidFill>
              <a:schemeClr val="tx1"/>
            </a:solidFill>
            <a:effectLst/>
            <a:latin typeface="Arial"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Presentatie</Template>
  <TotalTime>74</TotalTime>
  <Words>831</Words>
  <Application>Microsoft Office PowerPoint</Application>
  <PresentationFormat>Diavoorstelling (16:9)</PresentationFormat>
  <Paragraphs>130</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Franklin Gothic Heavy</vt:lpstr>
      <vt:lpstr>Trebuchet MS</vt:lpstr>
      <vt:lpstr>Franklin Gothic Book</vt:lpstr>
      <vt:lpstr>Franklin Gothic Medium</vt:lpstr>
      <vt:lpstr>Presentatie</vt:lpstr>
      <vt:lpstr>Genealogische nalatenschap</vt:lpstr>
      <vt:lpstr>Nalatenschap  (bron: https://nl.wikipedia.org/wiki/Nalatenschap)</vt:lpstr>
      <vt:lpstr>Aspecten die horen bij een potentiële erfgenaam</vt:lpstr>
      <vt:lpstr>Persoonlijk memorandum</vt:lpstr>
      <vt:lpstr>Persoonlijk memorandum</vt:lpstr>
      <vt:lpstr>Digitaal nalaten</vt:lpstr>
      <vt:lpstr>Faciliteit SeniorenWeb</vt:lpstr>
      <vt:lpstr>Literatuur </vt:lpstr>
      <vt:lpstr>Genealogische nalatenschap</vt:lpstr>
      <vt:lpstr>Stappenplan (1)</vt:lpstr>
      <vt:lpstr>Stappenplan (2)</vt:lpstr>
      <vt:lpstr>Stamboomcontainers bij NGV (1)</vt:lpstr>
      <vt:lpstr>Stamboomcontainers bij NGV (2)</vt:lpstr>
      <vt:lpstr>MyHeritage</vt:lpstr>
      <vt:lpstr>Genealogie Online (Coret)</vt:lpstr>
      <vt:lpstr>Resumé</vt:lpstr>
      <vt:lpstr>Vragen</vt:lpstr>
    </vt:vector>
  </TitlesOfParts>
  <Company>HCC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fkroes</dc:creator>
  <cp:lastModifiedBy>arievanherk</cp:lastModifiedBy>
  <cp:revision>17</cp:revision>
  <cp:lastPrinted>2018-11-13T16:48:14Z</cp:lastPrinted>
  <dcterms:created xsi:type="dcterms:W3CDTF">2007-10-22T07:34:34Z</dcterms:created>
  <dcterms:modified xsi:type="dcterms:W3CDTF">2018-11-13T17:50:23Z</dcterms:modified>
</cp:coreProperties>
</file>