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145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6C834C-11FC-4B7B-9B03-0361F11F288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8176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8F934F-95C3-4403-A538-55978D366C6F}" type="slidenum">
              <a:rPr lang="nl-NL" altLang="nl-NL"/>
              <a:pPr/>
              <a:t>1</a:t>
            </a:fld>
            <a:endParaRPr lang="nl-NL" altLang="nl-NL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EFC5B-CFE9-4698-9F7B-2B0C981CA379}" type="slidenum">
              <a:rPr lang="nl-NL" altLang="nl-NL"/>
              <a:pPr/>
              <a:t>10</a:t>
            </a:fld>
            <a:endParaRPr lang="nl-NL" altLang="nl-NL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98B40-3C28-4780-B270-BA57157069B4}" type="slidenum">
              <a:rPr lang="nl-NL" altLang="nl-NL"/>
              <a:pPr/>
              <a:t>11</a:t>
            </a:fld>
            <a:endParaRPr lang="nl-NL" altLang="nl-NL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DF04F-ED55-4C9A-B969-DAA874C9ED56}" type="slidenum">
              <a:rPr lang="nl-NL" altLang="nl-NL"/>
              <a:pPr/>
              <a:t>12</a:t>
            </a:fld>
            <a:endParaRPr lang="nl-NL" altLang="nl-NL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62863-8B34-42D7-899D-BF4A065786C7}" type="slidenum">
              <a:rPr lang="nl-NL" altLang="nl-NL"/>
              <a:pPr/>
              <a:t>13</a:t>
            </a:fld>
            <a:endParaRPr lang="nl-NL" altLang="nl-NL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4E1BB-3644-4150-BB5B-43D51DE2A954}" type="slidenum">
              <a:rPr lang="nl-NL" altLang="nl-NL"/>
              <a:pPr/>
              <a:t>14</a:t>
            </a:fld>
            <a:endParaRPr lang="nl-NL" altLang="nl-NL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A5B1AC-A46C-4D3D-8EB3-70341A7694E7}" type="slidenum">
              <a:rPr lang="nl-NL" altLang="nl-NL"/>
              <a:pPr/>
              <a:t>15</a:t>
            </a:fld>
            <a:endParaRPr lang="nl-NL" altLang="nl-NL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3BE8B-7692-41E2-B516-BE260DC2A0DD}" type="slidenum">
              <a:rPr lang="nl-NL" altLang="nl-NL"/>
              <a:pPr/>
              <a:t>16</a:t>
            </a:fld>
            <a:endParaRPr lang="nl-NL" altLang="nl-NL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F66893-33F0-4492-91E8-D0B60C6D57EC}" type="slidenum">
              <a:rPr lang="nl-NL" altLang="nl-NL"/>
              <a:pPr/>
              <a:t>17</a:t>
            </a:fld>
            <a:endParaRPr lang="nl-NL" altLang="nl-NL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3FA60-166B-488C-9176-F6BDA67FC1EE}" type="slidenum">
              <a:rPr lang="nl-NL" altLang="nl-NL"/>
              <a:pPr/>
              <a:t>18</a:t>
            </a:fld>
            <a:endParaRPr lang="nl-NL" altLang="nl-NL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53B167-5BC0-49E9-B267-CE6A9B57FD5C}" type="slidenum">
              <a:rPr lang="nl-NL" altLang="nl-NL"/>
              <a:pPr/>
              <a:t>19</a:t>
            </a:fld>
            <a:endParaRPr lang="nl-NL" altLang="nl-NL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6A5C7-87DA-48BC-90F9-FE3687AB5986}" type="slidenum">
              <a:rPr lang="nl-NL" altLang="nl-NL"/>
              <a:pPr/>
              <a:t>2</a:t>
            </a:fld>
            <a:endParaRPr lang="nl-NL" altLang="nl-NL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D3AE6-1050-4DBF-AECB-1198E85D113F}" type="slidenum">
              <a:rPr lang="nl-NL" altLang="nl-NL"/>
              <a:pPr/>
              <a:t>20</a:t>
            </a:fld>
            <a:endParaRPr lang="nl-NL" altLang="nl-NL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45FF4-EAE2-4E0A-8B10-3AF97B9EEE7B}" type="slidenum">
              <a:rPr lang="nl-NL" altLang="nl-NL"/>
              <a:pPr/>
              <a:t>21</a:t>
            </a:fld>
            <a:endParaRPr lang="nl-NL" altLang="nl-NL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01B57-0793-491C-BDC2-511C03BABB16}" type="slidenum">
              <a:rPr lang="nl-NL" altLang="nl-NL"/>
              <a:pPr/>
              <a:t>22</a:t>
            </a:fld>
            <a:endParaRPr lang="nl-NL" altLang="nl-NL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89812-48B0-494A-97AE-3E86E8704EC8}" type="slidenum">
              <a:rPr lang="nl-NL" altLang="nl-NL"/>
              <a:pPr/>
              <a:t>3</a:t>
            </a:fld>
            <a:endParaRPr lang="nl-NL" altLang="nl-NL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BABA6-9BB3-450D-9353-B350AC0D9F5D}" type="slidenum">
              <a:rPr lang="nl-NL" altLang="nl-NL"/>
              <a:pPr/>
              <a:t>4</a:t>
            </a:fld>
            <a:endParaRPr lang="nl-NL" altLang="nl-NL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D2A327-5F40-4011-BD9D-34765261A117}" type="slidenum">
              <a:rPr lang="nl-NL" altLang="nl-NL"/>
              <a:pPr/>
              <a:t>5</a:t>
            </a:fld>
            <a:endParaRPr lang="nl-NL" altLang="nl-NL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59FD5-FDCB-4E22-80EF-6AF65886945C}" type="slidenum">
              <a:rPr lang="nl-NL" altLang="nl-NL"/>
              <a:pPr/>
              <a:t>6</a:t>
            </a:fld>
            <a:endParaRPr lang="nl-NL" altLang="nl-NL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291622-D5BF-46F7-8901-AA6EFD8EAB33}" type="slidenum">
              <a:rPr lang="nl-NL" altLang="nl-NL"/>
              <a:pPr/>
              <a:t>7</a:t>
            </a:fld>
            <a:endParaRPr lang="nl-NL" altLang="nl-NL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07D74-E7D8-468D-B39A-259148E935E1}" type="slidenum">
              <a:rPr lang="nl-NL" altLang="nl-NL"/>
              <a:pPr/>
              <a:t>8</a:t>
            </a:fld>
            <a:endParaRPr lang="nl-NL" altLang="nl-NL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E7D8C-09A1-4E21-BB08-A74290846F0C}" type="slidenum">
              <a:rPr lang="nl-NL" altLang="nl-NL"/>
              <a:pPr/>
              <a:t>9</a:t>
            </a:fld>
            <a:endParaRPr lang="nl-NL" altLang="nl-NL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39430-F93F-4D52-AF70-BCB98D4FE52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24418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E80A5-0143-43AB-9DC5-5ED1ECE85F5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43257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2578-D3EE-485D-9B0C-5D6C98A19AC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8572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88B81-1509-493A-9CC4-3A89B5CE379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6391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C9896-A80B-41E4-83EE-83659CBFE16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8318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59ADC-2E77-4B20-9646-CF00A0FB667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9533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A97BD-2594-4CDA-B763-0A9874598E1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62078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C38D1-DBEC-42D2-B90B-B76C91B3B36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4874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909A9-10E0-4B7A-926C-A534208A82B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4428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97A3C-76BC-45A0-B71A-65A962B042B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5341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35841-6964-4D13-99D9-A7B1FA8E918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0002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nl-NL" altLang="nl-NL"/>
              <a:t>Anton van den Noort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CC775F-BC88-410E-86BA-EBEA769CF137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D112-2D16-4BD9-A196-4D42D5244635}" type="slidenum">
              <a:rPr lang="nl-NL" altLang="nl-NL"/>
              <a:pPr/>
              <a:t>1</a:t>
            </a:fld>
            <a:endParaRPr lang="nl-NL" altLang="nl-NL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/>
              <a:t>FOTOSHOWS MAKEN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altLang="nl-NL"/>
              <a:t>HCC DEVENTER</a:t>
            </a:r>
          </a:p>
        </p:txBody>
      </p:sp>
      <p:pic>
        <p:nvPicPr>
          <p:cNvPr id="2052" name="Picture 4" descr="Skyline%20van%20Dev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3870325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Logo nieuw afd Dev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365625"/>
            <a:ext cx="6299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1031-35BA-4929-AE75-39D8214F15A8}" type="slidenum">
              <a:rPr lang="nl-NL" altLang="nl-NL"/>
              <a:pPr/>
              <a:t>10</a:t>
            </a:fld>
            <a:endParaRPr lang="nl-NL" altLang="nl-NL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5400"/>
              <a:t>Pinnacle video</a:t>
            </a: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268413"/>
            <a:ext cx="5580063" cy="501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2C085-2B65-4AB0-87D8-011993882FF4}" type="slidenum">
              <a:rPr lang="nl-NL" altLang="nl-NL"/>
              <a:pPr/>
              <a:t>11</a:t>
            </a:fld>
            <a:endParaRPr lang="nl-NL" altLang="nl-NL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5400"/>
              <a:t>Pinnacle video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Een goed maar zwaar programma</a:t>
            </a:r>
          </a:p>
          <a:p>
            <a:r>
              <a:rPr lang="nl-NL" altLang="nl-NL"/>
              <a:t>Is een video bewerkingsprogramma maar goed bruikbaar voor fotoshows.</a:t>
            </a:r>
          </a:p>
          <a:p>
            <a:r>
              <a:rPr lang="nl-NL" altLang="nl-NL"/>
              <a:t>Eenvoudige bediening op basis bewerkingen.</a:t>
            </a:r>
          </a:p>
          <a:p>
            <a:r>
              <a:rPr lang="nl-NL" altLang="nl-NL"/>
              <a:t>Relatief duur door vele te betalen effecten</a:t>
            </a:r>
          </a:p>
          <a:p>
            <a:endParaRPr lang="nl-NL" altLang="nl-NL"/>
          </a:p>
        </p:txBody>
      </p:sp>
      <p:pic>
        <p:nvPicPr>
          <p:cNvPr id="3072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98E4-4E19-4F5A-A2D8-E53AE56789A8}" type="slidenum">
              <a:rPr lang="nl-NL" altLang="nl-NL"/>
              <a:pPr/>
              <a:t>12</a:t>
            </a:fld>
            <a:endParaRPr lang="nl-NL" altLang="nl-NL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/>
              <a:t>Foto op cd en dvd de luxe Magix</a:t>
            </a:r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2772" name="Picture 4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E1C8-6284-4451-B2A5-FA5A8B5C93D2}" type="slidenum">
              <a:rPr lang="nl-NL" altLang="nl-NL"/>
              <a:pPr/>
              <a:t>13</a:t>
            </a:fld>
            <a:endParaRPr lang="nl-NL" altLang="nl-NL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/>
              <a:t>Foto op cd en dvd de luxe Magix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29600" cy="4525962"/>
          </a:xfrm>
        </p:spPr>
        <p:txBody>
          <a:bodyPr/>
          <a:lstStyle/>
          <a:p>
            <a:r>
              <a:rPr lang="nl-NL" altLang="nl-NL"/>
              <a:t>Magix heeft diverse programma’s voor foto en video. </a:t>
            </a:r>
          </a:p>
          <a:p>
            <a:r>
              <a:rPr lang="nl-NL" altLang="nl-NL"/>
              <a:t>Met allen is een fotoshow te maken en te branden</a:t>
            </a:r>
          </a:p>
          <a:p>
            <a:r>
              <a:rPr lang="nl-NL" altLang="nl-NL"/>
              <a:t>Als je en Fotoshows maakt en Video bewerkt koop dan het videobewerkings-programma.</a:t>
            </a:r>
          </a:p>
          <a:p>
            <a:r>
              <a:rPr lang="nl-NL" altLang="nl-NL"/>
              <a:t>Moeilijker maar alles voor de prijs van 1</a:t>
            </a:r>
          </a:p>
        </p:txBody>
      </p:sp>
      <p:pic>
        <p:nvPicPr>
          <p:cNvPr id="34820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1F87-CA71-40F3-BB9F-300D68EE2C6C}" type="slidenum">
              <a:rPr lang="nl-NL" altLang="nl-NL"/>
              <a:pPr/>
              <a:t>14</a:t>
            </a:fld>
            <a:endParaRPr lang="nl-NL" altLang="nl-NL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Waar op letten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Maak mapjes met de foto’s die in een hoofdstuk moeten</a:t>
            </a:r>
          </a:p>
          <a:p>
            <a:r>
              <a:rPr lang="nl-NL" altLang="nl-NL"/>
              <a:t>Zet de muziek en/of spraak in dezelfde map</a:t>
            </a:r>
          </a:p>
          <a:p>
            <a:r>
              <a:rPr lang="nl-NL" altLang="nl-NL"/>
              <a:t>Bewerk de foto’s ( nooit het origineel gebruiken.</a:t>
            </a:r>
          </a:p>
          <a:p>
            <a:r>
              <a:rPr lang="nl-NL" altLang="nl-NL"/>
              <a:t>Niet meer dan 90 dia’s in een project</a:t>
            </a:r>
          </a:p>
        </p:txBody>
      </p:sp>
      <p:pic>
        <p:nvPicPr>
          <p:cNvPr id="36868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381750"/>
            <a:ext cx="1692275" cy="28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661A-CBD8-4266-AE53-FEC34B4F6607}" type="slidenum">
              <a:rPr lang="nl-NL" altLang="nl-NL"/>
              <a:pPr/>
              <a:t>15</a:t>
            </a:fld>
            <a:endParaRPr lang="nl-NL" altLang="nl-NL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Foto voorbewerken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/>
              <a:t>Het beeld materiaal kan bestaan uit plaatjes/foto’s (BMP, JPG)</a:t>
            </a:r>
          </a:p>
          <a:p>
            <a:pPr>
              <a:lnSpc>
                <a:spcPct val="90000"/>
              </a:lnSpc>
            </a:pPr>
            <a:r>
              <a:rPr lang="nl-NL" altLang="nl-NL"/>
              <a:t>Maar ook uit video fragmenten(MPG,AVI of VOB)</a:t>
            </a:r>
          </a:p>
          <a:p>
            <a:pPr>
              <a:lnSpc>
                <a:spcPct val="90000"/>
              </a:lnSpc>
            </a:pPr>
            <a:r>
              <a:rPr lang="nl-NL" altLang="nl-NL"/>
              <a:t>Geluidsmateriaal.</a:t>
            </a:r>
          </a:p>
          <a:p>
            <a:pPr>
              <a:lnSpc>
                <a:spcPct val="90000"/>
              </a:lnSpc>
            </a:pPr>
            <a:r>
              <a:rPr lang="nl-NL" altLang="nl-NL"/>
              <a:t>Muziek CD; WAV; of MP3.</a:t>
            </a:r>
          </a:p>
          <a:p>
            <a:pPr>
              <a:lnSpc>
                <a:spcPct val="90000"/>
              </a:lnSpc>
            </a:pPr>
            <a:r>
              <a:rPr lang="nl-NL" altLang="nl-NL"/>
              <a:t>Foto’s vooraf bewerken met bekend programma</a:t>
            </a:r>
          </a:p>
          <a:p>
            <a:pPr>
              <a:lnSpc>
                <a:spcPct val="90000"/>
              </a:lnSpc>
            </a:pPr>
            <a:r>
              <a:rPr lang="nl-NL" altLang="nl-NL"/>
              <a:t> </a:t>
            </a:r>
          </a:p>
        </p:txBody>
      </p:sp>
      <p:pic>
        <p:nvPicPr>
          <p:cNvPr id="38916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7E64-3605-4A33-9F0D-71FE84FD76D3}" type="slidenum">
              <a:rPr lang="nl-NL" altLang="nl-NL"/>
              <a:pPr/>
              <a:t>16</a:t>
            </a:fld>
            <a:endParaRPr lang="nl-NL" altLang="nl-NL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Breedte hoogte verhouding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Gebruik zo min mogelijk verticale afbeeldingen in een foto show.</a:t>
            </a:r>
          </a:p>
          <a:p>
            <a:r>
              <a:rPr lang="nl-NL" altLang="nl-NL"/>
              <a:t>Voor een niet breedbeeld TV verhouding 3:4- Breedbeeld 16:9</a:t>
            </a:r>
          </a:p>
          <a:p>
            <a:r>
              <a:rPr lang="nl-NL" altLang="nl-NL"/>
              <a:t>Gebruik uitsnijden als er personen op de foto staan</a:t>
            </a:r>
          </a:p>
          <a:p>
            <a:r>
              <a:rPr lang="nl-NL" altLang="nl-NL"/>
              <a:t>Afbeeldinggrootte alleen als er geen personen op de foto staan</a:t>
            </a:r>
          </a:p>
        </p:txBody>
      </p:sp>
      <p:pic>
        <p:nvPicPr>
          <p:cNvPr id="4096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A88F-DF0C-4303-A387-4B65A97B294C}" type="slidenum">
              <a:rPr lang="nl-NL" altLang="nl-NL"/>
              <a:pPr/>
              <a:t>17</a:t>
            </a:fld>
            <a:endParaRPr lang="nl-NL" altLang="nl-NL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De afmetingen aanpassen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Magix gebruikt voor de show vaste afmetingen 720 x 576 pixels</a:t>
            </a:r>
          </a:p>
          <a:p>
            <a:r>
              <a:rPr lang="nl-NL" altLang="nl-NL"/>
              <a:t>Om de goede kwaliteit van de foto te behouden eerst aanpassen van 3:2 naar 16:9 door eerst de afmeting en resolutie veranderen en dan uitsnijden op 16:9</a:t>
            </a:r>
          </a:p>
        </p:txBody>
      </p:sp>
      <p:pic>
        <p:nvPicPr>
          <p:cNvPr id="43012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A108-B205-4213-B7FB-C3A9454B6C95}" type="slidenum">
              <a:rPr lang="nl-NL" altLang="nl-NL"/>
              <a:pPr/>
              <a:t>18</a:t>
            </a:fld>
            <a:endParaRPr lang="nl-NL" altLang="nl-NL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Beeld passend maken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nl-NL" altLang="nl-NL" sz="2400"/>
          </a:p>
          <a:p>
            <a:pPr>
              <a:lnSpc>
                <a:spcPct val="90000"/>
              </a:lnSpc>
            </a:pPr>
            <a:r>
              <a:rPr lang="nl-NL" altLang="nl-NL" sz="2400"/>
              <a:t>Bij vertoning van een show op breedbeeld-TV zal het beeld links en rechts meestal </a:t>
            </a:r>
          </a:p>
          <a:p>
            <a:pPr>
              <a:lnSpc>
                <a:spcPct val="90000"/>
              </a:lnSpc>
            </a:pPr>
            <a:r>
              <a:rPr lang="nl-NL" altLang="nl-NL" sz="2400"/>
              <a:t>een stukje buiten het scherm vallen. </a:t>
            </a:r>
          </a:p>
          <a:p>
            <a:pPr>
              <a:lnSpc>
                <a:spcPct val="90000"/>
              </a:lnSpc>
            </a:pPr>
            <a:r>
              <a:rPr lang="nl-NL" altLang="nl-NL" sz="2400"/>
              <a:t>Dit is een lastig probleem dat niet perfect is op te lossen. </a:t>
            </a:r>
          </a:p>
          <a:p>
            <a:pPr>
              <a:lnSpc>
                <a:spcPct val="90000"/>
              </a:lnSpc>
            </a:pPr>
            <a:r>
              <a:rPr lang="nl-NL" altLang="nl-NL" sz="2400"/>
              <a:t>De overlapping is b.v. voor elk individueel toestel verschillend en ook afhankelijk van de scherminstelling die op veel toestellen beschikbaar is zoals automatisch, breedbeeld, 16:9, 14:9, 4:3. </a:t>
            </a:r>
          </a:p>
          <a:p>
            <a:pPr>
              <a:lnSpc>
                <a:spcPct val="90000"/>
              </a:lnSpc>
            </a:pPr>
            <a:r>
              <a:rPr lang="nl-NL" altLang="nl-NL" sz="2400"/>
              <a:t>Dus elk toestel en elke instelling vereist zijn eigen correctie. </a:t>
            </a:r>
          </a:p>
          <a:p>
            <a:pPr>
              <a:lnSpc>
                <a:spcPct val="90000"/>
              </a:lnSpc>
            </a:pPr>
            <a:endParaRPr lang="nl-NL" altLang="nl-NL" sz="2400"/>
          </a:p>
        </p:txBody>
      </p:sp>
      <p:pic>
        <p:nvPicPr>
          <p:cNvPr id="45060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4A86-0827-449A-828C-1BF89050477F}" type="slidenum">
              <a:rPr lang="nl-NL" altLang="nl-NL"/>
              <a:pPr/>
              <a:t>19</a:t>
            </a:fld>
            <a:endParaRPr lang="nl-NL" altLang="nl-NL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Voor tv aanpassen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  <a:p>
            <a:r>
              <a:rPr lang="nl-NL" altLang="nl-NL"/>
              <a:t>Magix heeft een gereedschap waarmee men het probleem kan proberen op te lossen. </a:t>
            </a:r>
          </a:p>
          <a:p>
            <a:r>
              <a:rPr lang="nl-NL" altLang="nl-NL"/>
              <a:t>Men kan die optie vinden via: </a:t>
            </a:r>
          </a:p>
          <a:p>
            <a:r>
              <a:rPr lang="nl-NL" altLang="nl-NL" i="1"/>
              <a:t>EFFECTEN - EFFECTINSTELLINGEN FOTOSHOW - TV BEELDGROOTTE. </a:t>
            </a:r>
            <a:endParaRPr lang="nl-NL" altLang="nl-NL"/>
          </a:p>
          <a:p>
            <a:endParaRPr lang="nl-NL" altLang="nl-NL"/>
          </a:p>
        </p:txBody>
      </p:sp>
      <p:pic>
        <p:nvPicPr>
          <p:cNvPr id="47108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551F-DF09-4B14-84A6-E3B9472B8DFF}" type="slidenum">
              <a:rPr lang="nl-NL" altLang="nl-NL"/>
              <a:pPr/>
              <a:t>2</a:t>
            </a:fld>
            <a:endParaRPr lang="nl-NL" altLang="nl-NL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Welke programma’s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nl-NL" altLang="nl-NL" sz="4000"/>
              <a:t>Photoshop Elements</a:t>
            </a:r>
          </a:p>
          <a:p>
            <a:r>
              <a:rPr lang="nl-NL" altLang="nl-NL" sz="4000"/>
              <a:t>Windows movie maker</a:t>
            </a:r>
          </a:p>
          <a:p>
            <a:r>
              <a:rPr lang="nl-NL" altLang="nl-NL" sz="4000"/>
              <a:t>Foto’s op TV de luxe</a:t>
            </a:r>
          </a:p>
          <a:p>
            <a:r>
              <a:rPr lang="nl-NL" altLang="nl-NL" sz="4000"/>
              <a:t>Pinnacle video</a:t>
            </a:r>
          </a:p>
          <a:p>
            <a:r>
              <a:rPr lang="nl-NL" altLang="nl-NL" sz="4000"/>
              <a:t>Foto op cd en dvd de luxe Magix</a:t>
            </a:r>
          </a:p>
          <a:p>
            <a:endParaRPr lang="nl-NL" altLang="nl-NL" sz="4000"/>
          </a:p>
        </p:txBody>
      </p:sp>
      <p:pic>
        <p:nvPicPr>
          <p:cNvPr id="5125" name="Picture 5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453188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F171-4764-4F15-BD71-50CD07BFC1D1}" type="slidenum">
              <a:rPr lang="nl-NL" altLang="nl-NL"/>
              <a:pPr/>
              <a:t>20</a:t>
            </a:fld>
            <a:endParaRPr lang="nl-NL" altLang="nl-NL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600"/>
              <a:t>Hier volgen een paar empirische instelwaarden maar experimenteer evt. zelf met andere waarden</a:t>
            </a:r>
            <a:r>
              <a:rPr lang="nl-NL" altLang="nl-NL" sz="4000"/>
              <a:t>..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nl-NL" altLang="nl-NL" sz="1400"/>
          </a:p>
          <a:p>
            <a:pPr>
              <a:lnSpc>
                <a:spcPct val="80000"/>
              </a:lnSpc>
            </a:pPr>
            <a:endParaRPr lang="nl-NL" altLang="nl-NL" sz="1400"/>
          </a:p>
          <a:p>
            <a:pPr>
              <a:lnSpc>
                <a:spcPct val="80000"/>
              </a:lnSpc>
            </a:pPr>
            <a:r>
              <a:rPr lang="nl-NL" altLang="nl-NL" sz="2400"/>
              <a:t>CRT-TV (Buis) </a:t>
            </a:r>
          </a:p>
          <a:p>
            <a:pPr>
              <a:lnSpc>
                <a:spcPct val="80000"/>
              </a:lnSpc>
            </a:pPr>
            <a:r>
              <a:rPr lang="nl-NL" altLang="nl-NL" sz="2400"/>
              <a:t>Probeer voor Links en Rechts de waarde 10% en voor Boven en Onder de waarde 5%. </a:t>
            </a:r>
          </a:p>
          <a:p>
            <a:pPr>
              <a:lnSpc>
                <a:spcPct val="80000"/>
              </a:lnSpc>
            </a:pPr>
            <a:r>
              <a:rPr lang="nl-NL" altLang="nl-NL" sz="2400"/>
              <a:t>Dit zal meestal voldoende zijn maar kunnen van TV tot TV verschillen. Als het niet voldoet even experimenteren tot de juiste waarden gevonden zijn. </a:t>
            </a:r>
          </a:p>
          <a:p>
            <a:pPr>
              <a:lnSpc>
                <a:spcPct val="80000"/>
              </a:lnSpc>
            </a:pPr>
            <a:r>
              <a:rPr lang="nl-NL" altLang="nl-NL" sz="2400"/>
              <a:t>LCD-TV </a:t>
            </a:r>
          </a:p>
          <a:p>
            <a:pPr>
              <a:lnSpc>
                <a:spcPct val="80000"/>
              </a:lnSpc>
            </a:pPr>
            <a:r>
              <a:rPr lang="nl-NL" altLang="nl-NL" sz="2400"/>
              <a:t>Bij een LCD-TV doet zich dit probleem in mindere mate voor. </a:t>
            </a:r>
          </a:p>
          <a:p>
            <a:pPr>
              <a:lnSpc>
                <a:spcPct val="80000"/>
              </a:lnSpc>
            </a:pPr>
            <a:r>
              <a:rPr lang="nl-NL" altLang="nl-NL" sz="2400"/>
              <a:t>Ik heb bij diverse LCD-TV’s gemeten dat voor ‘Links’ en ‘Rechts’ de waarden 6% en voor ‘Boven’ en ‘Onder’ de waarden 4% afdoende zijn. </a:t>
            </a:r>
          </a:p>
          <a:p>
            <a:pPr>
              <a:lnSpc>
                <a:spcPct val="80000"/>
              </a:lnSpc>
            </a:pPr>
            <a:endParaRPr lang="nl-NL" altLang="nl-NL" sz="2400"/>
          </a:p>
        </p:txBody>
      </p:sp>
      <p:pic>
        <p:nvPicPr>
          <p:cNvPr id="49156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B2371-21D6-438B-BB7A-781661AD55F1}" type="slidenum">
              <a:rPr lang="nl-NL" altLang="nl-NL"/>
              <a:pPr/>
              <a:t>21</a:t>
            </a:fld>
            <a:endParaRPr lang="nl-NL" altLang="nl-NL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Voor TV aanpassen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 sz="2800"/>
          </a:p>
          <a:p>
            <a:r>
              <a:rPr lang="nl-NL" altLang="nl-NL" sz="2800"/>
              <a:t>Vink, na het invullen van de gewenste waarden, in de donkergrijze velden alle opties aan, behalve ‘Alle effecten tijdelijk uitschakelen’. </a:t>
            </a:r>
          </a:p>
          <a:p>
            <a:r>
              <a:rPr lang="nl-NL" altLang="nl-NL" sz="2800"/>
              <a:t>Heeft men de waarden ingevuld, klik dan op ‘OK’ </a:t>
            </a:r>
          </a:p>
          <a:p>
            <a:r>
              <a:rPr lang="nl-NL" altLang="nl-NL" sz="2800"/>
              <a:t>Deze waarden worden onthouden en kan men bij een eventuele nieuwe show toepassen. </a:t>
            </a:r>
          </a:p>
          <a:p>
            <a:r>
              <a:rPr lang="nl-NL" altLang="nl-NL" sz="2800"/>
              <a:t>Laadt men een oude show dan kan deze nieuwe instelling daar ook toegepast worden. </a:t>
            </a:r>
          </a:p>
          <a:p>
            <a:endParaRPr lang="nl-NL" altLang="nl-NL" sz="2800"/>
          </a:p>
        </p:txBody>
      </p:sp>
      <p:pic>
        <p:nvPicPr>
          <p:cNvPr id="5120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85-CB3B-46CD-8DBA-C1C63A31DDA8}" type="slidenum">
              <a:rPr lang="nl-NL" altLang="nl-NL"/>
              <a:pPr/>
              <a:t>22</a:t>
            </a:fld>
            <a:endParaRPr lang="nl-NL" altLang="nl-NL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Pauze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Na de pauze een demonstratie hoe ik voor de school van mijn kleinkinderen jaarlijks een fotoshow maak van door ouders aangeleverde foto’s. (versie 2006)</a:t>
            </a:r>
          </a:p>
          <a:p>
            <a:r>
              <a:rPr lang="nl-NL" altLang="nl-NL"/>
              <a:t>Ik behandel de intro’s effecten en overgangen. </a:t>
            </a:r>
          </a:p>
          <a:p>
            <a:r>
              <a:rPr lang="nl-NL" altLang="nl-NL"/>
              <a:t>Daarna het toevoegen van muziek en toevoegen van gesproken tekst</a:t>
            </a:r>
          </a:p>
        </p:txBody>
      </p:sp>
      <p:pic>
        <p:nvPicPr>
          <p:cNvPr id="5632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381750"/>
            <a:ext cx="1692275" cy="28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EB33-FD7F-4F13-ABFD-407EF75FA031}" type="slidenum">
              <a:rPr lang="nl-NL" altLang="nl-NL"/>
              <a:pPr/>
              <a:t>3</a:t>
            </a:fld>
            <a:endParaRPr lang="nl-NL" altLang="nl-NL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Photoshop Elements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7693025" cy="432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6453188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2608-0D90-4BC9-A682-0C0A66D2389D}" type="slidenum">
              <a:rPr lang="nl-NL" altLang="nl-NL"/>
              <a:pPr/>
              <a:t>4</a:t>
            </a:fld>
            <a:endParaRPr lang="nl-NL" alt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Photoshop Elements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6737350" cy="489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453188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64E9-75FC-4A1B-AA0B-8F9994B4E601}" type="slidenum">
              <a:rPr lang="nl-NL" altLang="nl-NL"/>
              <a:pPr/>
              <a:t>5</a:t>
            </a:fld>
            <a:endParaRPr lang="nl-NL" altLang="nl-NL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Photoshop Elements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sz="3600"/>
              <a:t>Nadelen van Photoshop Elements</a:t>
            </a:r>
          </a:p>
          <a:p>
            <a:endParaRPr lang="nl-NL" altLang="nl-NL" sz="3600"/>
          </a:p>
          <a:p>
            <a:r>
              <a:rPr lang="nl-NL" altLang="nl-NL" sz="3600"/>
              <a:t>Moet uit de catalogus de foto’s selecteren </a:t>
            </a:r>
          </a:p>
          <a:p>
            <a:endParaRPr lang="nl-NL" altLang="nl-NL" sz="3600"/>
          </a:p>
          <a:p>
            <a:r>
              <a:rPr lang="nl-NL" altLang="nl-NL" sz="3600"/>
              <a:t>Kan niet branden moet dus met Nero of Première  </a:t>
            </a:r>
          </a:p>
        </p:txBody>
      </p:sp>
      <p:pic>
        <p:nvPicPr>
          <p:cNvPr id="1536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453188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348F7-B38C-4F43-81AA-2DB24AE4E416}" type="slidenum">
              <a:rPr lang="nl-NL" altLang="nl-NL"/>
              <a:pPr/>
              <a:t>6</a:t>
            </a:fld>
            <a:endParaRPr lang="nl-NL" altLang="nl-NL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Windows movie maker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8074025" cy="502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9E940-EF64-4651-BBF9-8FBB74F08026}" type="slidenum">
              <a:rPr lang="nl-NL" altLang="nl-NL"/>
              <a:pPr/>
              <a:t>7</a:t>
            </a:fld>
            <a:endParaRPr lang="nl-NL" altLang="nl-NL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Windows movie maker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Een leuk programma en gratis</a:t>
            </a:r>
          </a:p>
          <a:p>
            <a:r>
              <a:rPr lang="nl-NL" altLang="nl-NL"/>
              <a:t>Veel effecten en overgangen</a:t>
            </a:r>
          </a:p>
          <a:p>
            <a:r>
              <a:rPr lang="nl-NL" altLang="nl-NL"/>
              <a:t>Weg te schrijven naar DVD CD Video-Camera</a:t>
            </a:r>
          </a:p>
          <a:p>
            <a:r>
              <a:rPr lang="nl-NL" altLang="nl-NL"/>
              <a:t>Computer en E-Mail</a:t>
            </a:r>
          </a:p>
          <a:p>
            <a:r>
              <a:rPr lang="nl-NL" altLang="nl-NL"/>
              <a:t>Let op om een dvd op de TV af te spelen Branden met een ander programma.</a:t>
            </a:r>
          </a:p>
          <a:p>
            <a:r>
              <a:rPr lang="nl-NL" altLang="nl-NL"/>
              <a:t>Wordt als WMV opgeslagen</a:t>
            </a:r>
          </a:p>
        </p:txBody>
      </p:sp>
      <p:pic>
        <p:nvPicPr>
          <p:cNvPr id="2048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3E310-6D74-4752-AEF9-61DA0F3F8909}" type="slidenum">
              <a:rPr lang="nl-NL" altLang="nl-NL"/>
              <a:pPr/>
              <a:t>8</a:t>
            </a:fld>
            <a:endParaRPr lang="nl-NL" altLang="nl-NL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5400"/>
              <a:t>Foto’s op TV de luxe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8143875" cy="506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 descr="Logo nieuw afd Dev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Anton van den Noort 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3F2E-1128-4BE8-9061-D4F6C4DFB113}" type="slidenum">
              <a:rPr lang="nl-NL" altLang="nl-NL"/>
              <a:pPr/>
              <a:t>9</a:t>
            </a:fld>
            <a:endParaRPr lang="nl-NL" altLang="nl-NL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5400"/>
              <a:t>Foto’s op TV de luxe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Een programma van easy-computing</a:t>
            </a:r>
          </a:p>
          <a:p>
            <a:r>
              <a:rPr lang="nl-NL" altLang="nl-NL"/>
              <a:t>Leuk en redelijk eenvoudig te gebruiken</a:t>
            </a:r>
          </a:p>
          <a:p>
            <a:r>
              <a:rPr lang="nl-NL" altLang="nl-NL"/>
              <a:t>Compleet met boekje 4.0 in de OB</a:t>
            </a:r>
          </a:p>
          <a:p>
            <a:r>
              <a:rPr lang="nl-NL" altLang="nl-NL"/>
              <a:t>Zeer compleet programma met brander software.</a:t>
            </a:r>
          </a:p>
          <a:p>
            <a:endParaRPr lang="nl-NL" altLang="nl-NL"/>
          </a:p>
          <a:p>
            <a:endParaRPr lang="nl-NL" altLang="nl-NL"/>
          </a:p>
          <a:p>
            <a:endParaRPr lang="nl-NL" altLang="nl-NL"/>
          </a:p>
        </p:txBody>
      </p:sp>
      <p:pic>
        <p:nvPicPr>
          <p:cNvPr id="25604" name="Picture 4" descr="Logo nieuw afd Dev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570663"/>
            <a:ext cx="1692275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851</Words>
  <Application>Microsoft Office PowerPoint</Application>
  <PresentationFormat>Diavoorstelling (4:3)</PresentationFormat>
  <Paragraphs>160</Paragraphs>
  <Slides>22</Slides>
  <Notes>22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Standaardontwerp</vt:lpstr>
      <vt:lpstr>FOTOSHOWS MAKEN</vt:lpstr>
      <vt:lpstr>Welke programma’s</vt:lpstr>
      <vt:lpstr>Photoshop Elements</vt:lpstr>
      <vt:lpstr>Photoshop Elements</vt:lpstr>
      <vt:lpstr>Photoshop Elements</vt:lpstr>
      <vt:lpstr>Windows movie maker</vt:lpstr>
      <vt:lpstr>Windows movie maker</vt:lpstr>
      <vt:lpstr>Foto’s op TV de luxe</vt:lpstr>
      <vt:lpstr>Foto’s op TV de luxe</vt:lpstr>
      <vt:lpstr>Pinnacle video</vt:lpstr>
      <vt:lpstr>Pinnacle video</vt:lpstr>
      <vt:lpstr>Foto op cd en dvd de luxe Magix</vt:lpstr>
      <vt:lpstr>Foto op cd en dvd de luxe Magix</vt:lpstr>
      <vt:lpstr>Waar op letten</vt:lpstr>
      <vt:lpstr>Foto voorbewerken</vt:lpstr>
      <vt:lpstr>Breedte hoogte verhouding</vt:lpstr>
      <vt:lpstr>De afmetingen aanpassen</vt:lpstr>
      <vt:lpstr>Beeld passend maken</vt:lpstr>
      <vt:lpstr>Voor tv aanpassen</vt:lpstr>
      <vt:lpstr>Hier volgen een paar empirische instelwaarden maar experimenteer evt. zelf met andere waarden..</vt:lpstr>
      <vt:lpstr>Voor TV aanpassen</vt:lpstr>
      <vt:lpstr>Pauze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FOTOSHOWS MAKEN</dc:title>
  <dc:creator>A. van den Noort</dc:creator>
  <cp:lastModifiedBy>arievanherk</cp:lastModifiedBy>
  <cp:revision>8</cp:revision>
  <dcterms:created xsi:type="dcterms:W3CDTF">2009-04-14T18:51:52Z</dcterms:created>
  <dcterms:modified xsi:type="dcterms:W3CDTF">2015-12-12T17:24:00Z</dcterms:modified>
</cp:coreProperties>
</file>