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72" r:id="rId9"/>
    <p:sldId id="273" r:id="rId10"/>
    <p:sldId id="269" r:id="rId11"/>
    <p:sldId id="267" r:id="rId12"/>
    <p:sldId id="270" r:id="rId13"/>
    <p:sldId id="268" r:id="rId14"/>
    <p:sldId id="271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99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4" d="100"/>
          <a:sy n="114" d="100"/>
        </p:scale>
        <p:origin x="-145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99BE8-E1DF-4623-B1CD-12909969285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2713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F8989-18F0-448B-A0B2-0A276A40081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3507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AF767-AAF8-4CF5-8105-8492BB873EB5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3498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2746F-5449-4244-8812-2145F51E52C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4538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D4D0B-178D-414E-8331-CC50245ABF35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00780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E4A2A-6117-402E-841C-0EDCC271617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2246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73550-2552-4A86-B91D-5286DF0B843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92898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6F849-35E1-40A3-81DE-95BC70CB8E8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5755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49B06-A1FB-45DE-A591-7AB58E1DB0B5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12557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4C39C-5813-45DA-8889-3079ED63CB0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69167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B235F-C032-4AE4-B9ED-2F18B25C896E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01843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 alt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48E33C5-16BD-4ADD-84A2-95E2867B15C5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shelp://windows/?id=ad6a216c-21e9-4bf2-9db5-b89d529e496e#gtmt_gls_file_allocation_table_de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mputertotaal.nl/article/20920/back-up-maken-met-windows-7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hyperlink" Target="http://www.filesavr.com/" TargetMode="Externa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8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1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dropbox.com/DropboxAddons/DropboxFolderSync" TargetMode="External"/><Relationship Id="rId2" Type="http://schemas.openxmlformats.org/officeDocument/2006/relationships/hyperlink" Target="http://www.schoonepc.nl/tools/dropbo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429000"/>
            <a:ext cx="6400800" cy="1752600"/>
          </a:xfrm>
        </p:spPr>
        <p:txBody>
          <a:bodyPr/>
          <a:lstStyle/>
          <a:p>
            <a:r>
              <a:rPr lang="nl-NL" altLang="nl-NL" sz="3600"/>
              <a:t>Wat is een Back-up</a:t>
            </a:r>
          </a:p>
          <a:p>
            <a:r>
              <a:rPr lang="nl-NL" altLang="nl-NL" sz="3600"/>
              <a:t>Wat is synchroniseren</a:t>
            </a:r>
          </a:p>
          <a:p>
            <a:r>
              <a:rPr lang="nl-NL" altLang="nl-NL" sz="3600"/>
              <a:t>Wat is een kopie maken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052513"/>
            <a:ext cx="7772400" cy="12144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5" name="Picture 7" descr="kop-br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8350"/>
            <a:ext cx="914400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124075" y="2276475"/>
            <a:ext cx="4826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altLang="nl-NL" sz="5400">
                <a:solidFill>
                  <a:srgbClr val="FF6600"/>
                </a:solidFill>
              </a:rPr>
              <a:t>Vragen vooraf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804863"/>
            <a:ext cx="6029325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Stap 3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Er wordt een overzicht getoond, indien deze correct is, </a:t>
            </a:r>
          </a:p>
          <a:p>
            <a:endParaRPr lang="nl-NL" altLang="nl-NL"/>
          </a:p>
          <a:p>
            <a:r>
              <a:rPr lang="nl-NL" altLang="nl-NL"/>
              <a:t>klikt u op </a:t>
            </a:r>
            <a:r>
              <a:rPr lang="nl-NL" altLang="nl-NL" i="1"/>
              <a:t>Instellingen opslaan en Back-up uitvoeren</a:t>
            </a:r>
            <a:r>
              <a:rPr lang="nl-NL" altLang="nl-NL"/>
              <a:t> om het back-uppen te starten.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790575"/>
            <a:ext cx="6029325" cy="527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windows 7-backup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3" y="179388"/>
            <a:ext cx="7621587" cy="64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z="4000"/>
              <a:t>Windows Back-up maak geen back-up van de volgende items: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Programmabestanden (bestanden die in het register worden gedefinieerd als onderdeel van een programma wanneer het programma wordt geïnstalleerd).</a:t>
            </a:r>
          </a:p>
          <a:p>
            <a:r>
              <a:rPr lang="nl-NL" altLang="nl-NL"/>
              <a:t>Bestanden die zijn opgeslagen op harde schijven die zijn geformatteerd met het </a:t>
            </a:r>
            <a:r>
              <a:rPr lang="nl-NL" altLang="nl-NL">
                <a:hlinkClick r:id="rId2" tooltip="Definitie weergeven"/>
              </a:rPr>
              <a:t>FAT</a:t>
            </a:r>
            <a:r>
              <a:rPr lang="nl-NL" altLang="nl-NL"/>
              <a:t>-bestandssysteem.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Ook programma bestanden 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Om ook de programma bestanden zoals Office of  Photoshop terug te kunnen zetten moet een IMAGE programma gebruikt worden.</a:t>
            </a:r>
          </a:p>
          <a:p>
            <a:r>
              <a:rPr lang="nl-NL" altLang="nl-NL"/>
              <a:t>Dat kunnen betaalde maar ook gratis programma’s zijn zoals :</a:t>
            </a:r>
          </a:p>
          <a:p>
            <a:endParaRPr lang="nl-NL" altLang="nl-NL"/>
          </a:p>
          <a:p>
            <a:endParaRPr lang="nl-NL" altLang="nl-N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nl-NL" altLang="nl-NL"/>
              <a:t>Back-up van harde schijf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nl-NL" altLang="nl-NL"/>
              <a:t>Acronis True Image (Betaald)</a:t>
            </a:r>
          </a:p>
          <a:p>
            <a:pPr lvl="1"/>
            <a:r>
              <a:rPr lang="nl-NL" altLang="nl-NL"/>
              <a:t>Paragon Drive Backup Free (Gratis, ook betaald)</a:t>
            </a:r>
          </a:p>
          <a:p>
            <a:pPr lvl="1"/>
            <a:r>
              <a:rPr lang="nl-NL" altLang="nl-NL"/>
              <a:t>Todo Backup (Gratis, ook betaald)</a:t>
            </a:r>
          </a:p>
          <a:p>
            <a:pPr lvl="1"/>
            <a:r>
              <a:rPr lang="nl-NL" altLang="nl-NL"/>
              <a:t>Norton Ghost (Betaald)</a:t>
            </a:r>
          </a:p>
          <a:p>
            <a:pPr lvl="1"/>
            <a:r>
              <a:rPr lang="nl-NL" altLang="nl-NL"/>
              <a:t>HD Clone (Gratis, snelheid beperkt, ook betaald)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altLang="nl-NL"/>
              <a:t>Image terugzetten</a:t>
            </a:r>
          </a:p>
        </p:txBody>
      </p:sp>
      <p:sp>
        <p:nvSpPr>
          <p:cNvPr id="31747" name="Tijdelijke aanduiding voor inhoud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nl-NL" altLang="nl-NL"/>
              <a:t>Na crash harde schijf</a:t>
            </a:r>
          </a:p>
          <a:p>
            <a:r>
              <a:rPr lang="nl-NL" altLang="nl-NL"/>
              <a:t>Bij aanwezigheid van virus</a:t>
            </a:r>
          </a:p>
          <a:p>
            <a:r>
              <a:rPr lang="nl-NL" altLang="nl-NL"/>
              <a:t>Bij “vervuilde”  machine</a:t>
            </a:r>
          </a:p>
          <a:p>
            <a:r>
              <a:rPr lang="nl-NL" altLang="nl-NL"/>
              <a:t>Machine start niet meer 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Conclusie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Voor het veilig stellen van de Windows-systeem bestanden en documenten is het Windows back-up programma geschikt.</a:t>
            </a:r>
          </a:p>
          <a:p>
            <a:endParaRPr lang="nl-NL" altLang="nl-NL"/>
          </a:p>
          <a:p>
            <a:r>
              <a:rPr lang="nl-NL" altLang="nl-NL"/>
              <a:t>Wilt U ook U andere programma’s terug zetten gebruik dan een Image programma.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Veiligstellen Documenten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Dat kan door een back-Up te maken.</a:t>
            </a:r>
          </a:p>
          <a:p>
            <a:r>
              <a:rPr lang="nl-NL" altLang="nl-NL"/>
              <a:t>Door een kopie van een map of file te maken.</a:t>
            </a:r>
          </a:p>
          <a:p>
            <a:r>
              <a:rPr lang="nl-NL" altLang="nl-NL"/>
              <a:t>Een back-up programma comprimeert, maakt de bestanden dus kleiner.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Back-up maken met Windows 7 </a:t>
            </a:r>
          </a:p>
        </p:txBody>
      </p:sp>
      <p:pic>
        <p:nvPicPr>
          <p:cNvPr id="5123" name="Picture 3" descr="Back-up maken met Windows 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4652963"/>
            <a:ext cx="1428750" cy="1428750"/>
          </a:xfrm>
          <a:ln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042988" y="1484313"/>
            <a:ext cx="71294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nl-NL" sz="3200">
                <a:latin typeface="Calibri" pitchFamily="34" charset="0"/>
              </a:rPr>
              <a:t>Het maken van back-ups is een essentieel voor elke computergebruiker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187450" y="3284538"/>
            <a:ext cx="67691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nl-NL" sz="3600">
                <a:latin typeface="Calibri" pitchFamily="34" charset="0"/>
              </a:rPr>
              <a:t>Met </a:t>
            </a:r>
            <a:r>
              <a:rPr lang="nl-NL" altLang="nl-NL" sz="3600" u="sng">
                <a:latin typeface="Calibri" pitchFamily="34" charset="0"/>
                <a:hlinkClick r:id="rId3"/>
              </a:rPr>
              <a:t>Windows</a:t>
            </a:r>
            <a:r>
              <a:rPr lang="nl-NL" altLang="nl-NL" sz="3600">
                <a:latin typeface="Calibri" pitchFamily="34" charset="0"/>
              </a:rPr>
              <a:t> 7 kunt u dit eenvoudig en snel doen.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763713" y="5229225"/>
            <a:ext cx="5616575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nl-NL" altLang="nl-NL" sz="2800">
                <a:latin typeface="Calibri" pitchFamily="34" charset="0"/>
              </a:rPr>
              <a:t>Het is aan te raden hier een extra schijf voor te gebruiken.</a:t>
            </a:r>
          </a:p>
          <a:p>
            <a:pPr>
              <a:spcBef>
                <a:spcPct val="50000"/>
              </a:spcBef>
            </a:pPr>
            <a:endParaRPr lang="nl-NL" altLang="nl-NL" sz="28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r>
              <a:rPr lang="nl-NL" altLang="nl-NL"/>
              <a:t>Waar plaatsen.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 sz="3600"/>
              <a:t>Op een externe schijf.</a:t>
            </a:r>
          </a:p>
          <a:p>
            <a:pPr>
              <a:lnSpc>
                <a:spcPct val="90000"/>
              </a:lnSpc>
            </a:pPr>
            <a:r>
              <a:rPr lang="nl-NL" altLang="nl-NL" sz="3600"/>
              <a:t>Op een USB stick.</a:t>
            </a:r>
          </a:p>
          <a:p>
            <a:pPr>
              <a:lnSpc>
                <a:spcPct val="90000"/>
              </a:lnSpc>
            </a:pPr>
            <a:r>
              <a:rPr lang="nl-NL" altLang="nl-NL" b="1"/>
              <a:t>Online backup: </a:t>
            </a:r>
          </a:p>
          <a:p>
            <a:pPr>
              <a:lnSpc>
                <a:spcPct val="90000"/>
              </a:lnSpc>
            </a:pPr>
            <a:r>
              <a:rPr lang="nl-NL" altLang="nl-NL" b="1"/>
              <a:t>Websites voor gratis opslagruimte </a:t>
            </a:r>
            <a:br>
              <a:rPr lang="nl-NL" altLang="nl-NL" b="1"/>
            </a:br>
            <a:r>
              <a:rPr lang="nl-NL" altLang="nl-NL" b="1"/>
              <a:t/>
            </a:r>
            <a:br>
              <a:rPr lang="nl-NL" altLang="nl-NL" b="1"/>
            </a:br>
            <a:r>
              <a:rPr lang="nl-NL" altLang="nl-NL" b="1"/>
              <a:t>Zelf uitgetest: </a:t>
            </a:r>
          </a:p>
          <a:p>
            <a:pPr>
              <a:lnSpc>
                <a:spcPct val="90000"/>
              </a:lnSpc>
            </a:pPr>
            <a:endParaRPr lang="nl-NL" altLang="nl-NL" b="1"/>
          </a:p>
          <a:p>
            <a:pPr>
              <a:lnSpc>
                <a:spcPct val="90000"/>
              </a:lnSpc>
            </a:pPr>
            <a:r>
              <a:rPr lang="nl-NL" altLang="nl-NL"/>
              <a:t>Maar er zijn er meer 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437063"/>
            <a:ext cx="4248150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>
            <a:hlinkClick r:id="rId2"/>
          </p:cNvPr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nl-NL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238125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76250"/>
            <a:ext cx="23812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549275"/>
            <a:ext cx="2957513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557338"/>
            <a:ext cx="23812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628775"/>
            <a:ext cx="23812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2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781300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3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781300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4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852738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5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16338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6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716338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7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716338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8" name="Picture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97425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9" name="Picture 1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5013325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60" name="Picture 2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797425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20713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765175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916113"/>
            <a:ext cx="2381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989138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989138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68638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997200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141663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860800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8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05263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9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005263"/>
            <a:ext cx="2381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Handleiding Dropbox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sz="2800">
                <a:hlinkClick r:id="rId2"/>
              </a:rPr>
              <a:t>http://www.schoonepc.nl/tools/dropbox.html</a:t>
            </a:r>
            <a:endParaRPr lang="nl-NL" altLang="nl-NL" sz="2800"/>
          </a:p>
          <a:p>
            <a:r>
              <a:rPr lang="nl-NL" altLang="nl-NL" b="1"/>
              <a:t>Dropbox Folder Sync</a:t>
            </a:r>
          </a:p>
          <a:p>
            <a:r>
              <a:rPr lang="nl-NL" altLang="nl-NL" sz="2000">
                <a:hlinkClick r:id="rId3"/>
              </a:rPr>
              <a:t>http://wiki.dropbox.com/DropboxAddons/DropboxFolderSync</a:t>
            </a:r>
            <a:endParaRPr lang="nl-NL" altLang="nl-NL" sz="2000"/>
          </a:p>
          <a:p>
            <a:endParaRPr lang="nl-NL" altLang="nl-NL" sz="2000"/>
          </a:p>
          <a:p>
            <a:endParaRPr lang="nl-NL" altLang="nl-NL" sz="2800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500438"/>
            <a:ext cx="482917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557338"/>
            <a:ext cx="6848475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In een Windows Vista-omgeving bewaart Outlook 2007 zijn informatie doorgaans in het Outlook.pst-bestand in een bepaalde map. Het kan zijn dat de locatie op uw systeem afwijkt. </a:t>
            </a:r>
          </a:p>
          <a:p>
            <a:endParaRPr lang="nl-NL" altLang="nl-NL"/>
          </a:p>
          <a:p>
            <a:r>
              <a:rPr lang="nl-NL" altLang="nl-NL"/>
              <a:t>Hiervan kunt U een kopie maken en ook opslaan in Dropbox</a:t>
            </a:r>
          </a:p>
        </p:txBody>
      </p:sp>
      <p:pic>
        <p:nvPicPr>
          <p:cNvPr id="38916" name="Picture 4" descr="Backup maken van Outlook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60350"/>
            <a:ext cx="952500" cy="952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195513" y="404813"/>
            <a:ext cx="612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altLang="nl-NL" sz="3600">
                <a:solidFill>
                  <a:schemeClr val="tx2"/>
                </a:solidFill>
              </a:rPr>
              <a:t>Back-up outlook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Back-up outlook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Start Outlook 2007</a:t>
            </a:r>
          </a:p>
          <a:p>
            <a:r>
              <a:rPr lang="nl-NL" altLang="nl-NL"/>
              <a:t>Kies Bestand &gt;&gt; Gegevensbestandbeheer </a:t>
            </a:r>
          </a:p>
          <a:p>
            <a:r>
              <a:rPr lang="nl-NL" altLang="nl-NL"/>
              <a:t>Open het tabblad Gegevensbestanden &gt;&gt; Map openen</a:t>
            </a:r>
          </a:p>
          <a:p>
            <a:endParaRPr lang="nl-NL" altLang="nl-NL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357563"/>
            <a:ext cx="22860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628775"/>
            <a:ext cx="8229600" cy="4525963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86387"/>
          </a:xfrm>
        </p:spPr>
        <p:txBody>
          <a:bodyPr/>
          <a:lstStyle/>
          <a:p>
            <a:r>
              <a:rPr lang="nl-NL" altLang="nl-NL" sz="4000"/>
              <a:t>Automatisch wordt Windows Verkenner gestart en wordt de juiste map met het Outlook.pst-bestand geopend. Ook ziet u hier eventuele archiefbestanden (oude e-mails e.d.), die in de back-up zullen worden meegenomen.</a:t>
            </a:r>
            <a:br>
              <a:rPr lang="nl-NL" altLang="nl-NL" sz="4000"/>
            </a:br>
            <a:endParaRPr lang="nl-NL" altLang="nl-NL" sz="4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Back-up outlook</a:t>
            </a:r>
          </a:p>
        </p:txBody>
      </p:sp>
      <p:pic>
        <p:nvPicPr>
          <p:cNvPr id="44035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412875"/>
            <a:ext cx="8229600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Stap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sz="3600"/>
              <a:t>Zorg ervoor dat de </a:t>
            </a:r>
            <a:r>
              <a:rPr lang="nl-NL" altLang="nl-NL" sz="3600">
                <a:solidFill>
                  <a:srgbClr val="3333FF"/>
                </a:solidFill>
              </a:rPr>
              <a:t>back-upschijf</a:t>
            </a:r>
            <a:r>
              <a:rPr lang="nl-NL" altLang="nl-NL" sz="3600"/>
              <a:t> is aangesloten en ga naar </a:t>
            </a:r>
          </a:p>
          <a:p>
            <a:r>
              <a:rPr lang="nl-NL" altLang="nl-NL" sz="3600" i="1"/>
              <a:t>Start / Configuratiescherm</a:t>
            </a:r>
            <a:r>
              <a:rPr lang="nl-NL" altLang="nl-NL" sz="3600"/>
              <a:t>. </a:t>
            </a:r>
          </a:p>
          <a:p>
            <a:r>
              <a:rPr lang="nl-NL" altLang="nl-NL" sz="3600"/>
              <a:t>Kies </a:t>
            </a:r>
            <a:r>
              <a:rPr lang="nl-NL" altLang="nl-NL" sz="3600" i="1"/>
              <a:t>Systeem en beveiliging</a:t>
            </a:r>
            <a:r>
              <a:rPr lang="nl-NL" altLang="nl-NL" sz="3600"/>
              <a:t> </a:t>
            </a:r>
          </a:p>
          <a:p>
            <a:r>
              <a:rPr lang="nl-NL" altLang="nl-NL" sz="3600"/>
              <a:t> klik op </a:t>
            </a:r>
            <a:r>
              <a:rPr lang="nl-NL" altLang="nl-NL" sz="3600" i="1"/>
              <a:t>Back-up maken en terugzetten</a:t>
            </a:r>
            <a:r>
              <a:rPr lang="nl-NL" altLang="nl-NL" sz="3600"/>
              <a:t>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68313" y="1674813"/>
            <a:ext cx="8280400" cy="421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endParaRPr lang="nl-NL" altLang="nl-NL"/>
          </a:p>
          <a:p>
            <a:r>
              <a:rPr lang="nl-NL" altLang="nl-NL" sz="3600"/>
              <a:t>Sluit Outlook en ga weer naar het venster van Windows Verkenner</a:t>
            </a:r>
          </a:p>
          <a:p>
            <a:r>
              <a:rPr lang="nl-NL" altLang="nl-NL" sz="3600"/>
              <a:t>Rechtsklik in het linkerdeelvenster op de map Outlook</a:t>
            </a:r>
          </a:p>
          <a:p>
            <a:r>
              <a:rPr lang="nl-NL" altLang="nl-NL" sz="3600"/>
              <a:t>Klik in het snelmenu op de optie Kopiëren naar</a:t>
            </a:r>
          </a:p>
          <a:p>
            <a:pPr algn="ctr" eaLnBrk="0" hangingPunct="0"/>
            <a:endParaRPr lang="nl-NL" altLang="nl-NL" sz="3600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Back-up outlook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595313"/>
            <a:ext cx="8362950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Andere mogelijkheden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Er zijn een aantal programma’s om back-up’s te maken.</a:t>
            </a:r>
          </a:p>
          <a:p>
            <a:r>
              <a:rPr lang="nl-NL" altLang="nl-NL"/>
              <a:t>KLS Mail Back-up</a:t>
            </a:r>
          </a:p>
          <a:p>
            <a:r>
              <a:rPr lang="nl-NL" altLang="nl-NL"/>
              <a:t>CarryItEasy</a:t>
            </a:r>
          </a:p>
          <a:p>
            <a:endParaRPr lang="nl-NL" altLang="nl-NL"/>
          </a:p>
          <a:p>
            <a:r>
              <a:rPr lang="nl-NL" altLang="nl-NL"/>
              <a:t>Als er genoeg tiid is laten zien.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1395413"/>
            <a:ext cx="582930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Back-up Livemail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585788"/>
            <a:ext cx="8486775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92150"/>
            <a:ext cx="7704138" cy="534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1633538"/>
            <a:ext cx="613410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203835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628775"/>
            <a:ext cx="455295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881063"/>
            <a:ext cx="7019925" cy="509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765175"/>
            <a:ext cx="7704137" cy="539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800100"/>
            <a:ext cx="763905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Einde Presentatie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1557338"/>
            <a:ext cx="8569325" cy="1328737"/>
          </a:xfrm>
        </p:spPr>
        <p:txBody>
          <a:bodyPr/>
          <a:lstStyle/>
          <a:p>
            <a:pPr lvl="3">
              <a:lnSpc>
                <a:spcPct val="80000"/>
              </a:lnSpc>
            </a:pPr>
            <a:endParaRPr lang="nl-NL" altLang="nl-NL" sz="4800"/>
          </a:p>
          <a:p>
            <a:pPr lvl="4">
              <a:lnSpc>
                <a:spcPct val="80000"/>
              </a:lnSpc>
              <a:buFontTx/>
              <a:buNone/>
            </a:pPr>
            <a:r>
              <a:rPr lang="nl-NL" altLang="nl-NL" sz="6600">
                <a:solidFill>
                  <a:srgbClr val="FF6600"/>
                </a:solidFill>
              </a:rPr>
              <a:t>Zijn er Vragen?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00100"/>
            <a:ext cx="7620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766888"/>
            <a:ext cx="7705725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6975"/>
            <a:ext cx="5991225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403350" y="404813"/>
            <a:ext cx="612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nl-NL" sz="3600">
                <a:latin typeface="Calibri" pitchFamily="34" charset="0"/>
              </a:rPr>
              <a:t>Zo dus niet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638175"/>
            <a:ext cx="6162675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836613"/>
            <a:ext cx="7920037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477</Words>
  <Application>Microsoft Office PowerPoint</Application>
  <PresentationFormat>Diavoorstelling (4:3)</PresentationFormat>
  <Paragraphs>79</Paragraphs>
  <Slides>40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1" baseType="lpstr">
      <vt:lpstr>Standaardontwerp</vt:lpstr>
      <vt:lpstr>PowerPoint-presentatie</vt:lpstr>
      <vt:lpstr>Back-up maken met Windows 7 </vt:lpstr>
      <vt:lpstr>Stap 1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Stap 3</vt:lpstr>
      <vt:lpstr>PowerPoint-presentatie</vt:lpstr>
      <vt:lpstr>PowerPoint-presentatie</vt:lpstr>
      <vt:lpstr>Windows Back-up maak geen back-up van de volgende items:</vt:lpstr>
      <vt:lpstr>Ook programma bestanden  </vt:lpstr>
      <vt:lpstr>Back-up van harde schijf</vt:lpstr>
      <vt:lpstr>Image terugzetten</vt:lpstr>
      <vt:lpstr>Conclusie </vt:lpstr>
      <vt:lpstr>Veiligstellen Documenten</vt:lpstr>
      <vt:lpstr>Waar plaatsen.</vt:lpstr>
      <vt:lpstr>PowerPoint-presentatie</vt:lpstr>
      <vt:lpstr>PowerPoint-presentatie</vt:lpstr>
      <vt:lpstr>Handleiding Dropbox</vt:lpstr>
      <vt:lpstr>PowerPoint-presentatie</vt:lpstr>
      <vt:lpstr>PowerPoint-presentatie</vt:lpstr>
      <vt:lpstr>Back-up outlook</vt:lpstr>
      <vt:lpstr>PowerPoint-presentatie</vt:lpstr>
      <vt:lpstr>Automatisch wordt Windows Verkenner gestart en wordt de juiste map met het Outlook.pst-bestand geopend. Ook ziet u hier eventuele archiefbestanden (oude e-mails e.d.), die in de back-up zullen worden meegenomen. </vt:lpstr>
      <vt:lpstr>Back-up outlook</vt:lpstr>
      <vt:lpstr>Back-up outlook</vt:lpstr>
      <vt:lpstr>PowerPoint-presentatie</vt:lpstr>
      <vt:lpstr>Andere mogelijkheden</vt:lpstr>
      <vt:lpstr>Back-up Livemail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Einde Presentatie</vt:lpstr>
    </vt:vector>
  </TitlesOfParts>
  <Company>HCC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Administrator</dc:creator>
  <cp:lastModifiedBy>arievanherk</cp:lastModifiedBy>
  <cp:revision>6</cp:revision>
  <dcterms:created xsi:type="dcterms:W3CDTF">2011-04-12T10:40:02Z</dcterms:created>
  <dcterms:modified xsi:type="dcterms:W3CDTF">2015-12-12T16:54:47Z</dcterms:modified>
</cp:coreProperties>
</file>