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4" d="100"/>
          <a:sy n="114" d="100"/>
        </p:scale>
        <p:origin x="-1458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4790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012734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601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52680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4030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118080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5325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933222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45036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2832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84651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31D0F-7E41-4182-8DB0-A0EEFB4A6A16}" type="datetimeFigureOut">
              <a:rPr lang="nl-NL" smtClean="0"/>
              <a:t>12-12-2015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727634-BCBF-4C8F-A0B3-328F455E4986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434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smtClean="0"/>
              <a:t>Office 2010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Word 2010 Algemeen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0015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Werkbalk snelle toegang</a:t>
            </a:r>
            <a:endParaRPr lang="nl-NL" dirty="0"/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251520" y="4429560"/>
            <a:ext cx="6135013" cy="2031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Werkbalk snelle toegang</a:t>
            </a: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Bovenaan links ziet u enkele knoppen naast elkaar staan.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Dit is de werkbalk Snelle toegang.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Deze knoppen zijn met één klik beschikbaar.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In eerste instantie vindt u hier knoppen voor opslaan,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nl-NL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ongedaan maken en opnieuw uitvoeren.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l-NL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171" name="Afbeelding 24" descr="Beschrijving: http://www.word-2010.nl/images/image0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5301208"/>
            <a:ext cx="1881229" cy="757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365" y="1317550"/>
            <a:ext cx="8343900" cy="3140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4735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Werkbalk snelle toegang 2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323528" y="1268760"/>
            <a:ext cx="86409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b="1" dirty="0" smtClean="0"/>
              <a:t>Aan deze werkbalk kunt u knoppen toevoegen die u handig vindt.</a:t>
            </a:r>
          </a:p>
          <a:p>
            <a:r>
              <a:rPr lang="nl-NL" sz="2400" dirty="0" smtClean="0"/>
              <a:t>• Klik met de rechtermuisknop op een knop van het lint</a:t>
            </a:r>
          </a:p>
          <a:p>
            <a:r>
              <a:rPr lang="nl-NL" sz="2400" dirty="0" smtClean="0"/>
              <a:t>• Klik Werkbalk snelle toegang aanpassen</a:t>
            </a:r>
            <a:endParaRPr lang="nl-NL" sz="24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2478537"/>
            <a:ext cx="5328592" cy="38316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76485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Statusbalk</a:t>
            </a:r>
            <a:endParaRPr lang="nl-NL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8604448" cy="6606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2925432" cy="444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kstvak 3"/>
          <p:cNvSpPr txBox="1"/>
          <p:nvPr/>
        </p:nvSpPr>
        <p:spPr>
          <a:xfrm>
            <a:off x="3995936" y="2060848"/>
            <a:ext cx="482453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Statusbalk</a:t>
            </a:r>
            <a:r>
              <a:rPr lang="nl-NL" dirty="0"/>
              <a:t/>
            </a:r>
            <a:br>
              <a:rPr lang="nl-NL" dirty="0"/>
            </a:br>
            <a:r>
              <a:rPr lang="nl-NL" sz="2400" dirty="0"/>
              <a:t>Helemaal onder in uw beeldscherm ziet u informatie op de statusbalk staan. </a:t>
            </a:r>
            <a:endParaRPr lang="nl-NL" sz="2400" dirty="0" smtClean="0"/>
          </a:p>
          <a:p>
            <a:r>
              <a:rPr lang="nl-NL" sz="2400" b="1" dirty="0" smtClean="0"/>
              <a:t>U </a:t>
            </a:r>
            <a:r>
              <a:rPr lang="nl-NL" sz="2400" b="1" dirty="0"/>
              <a:t>kunt met de rechtermuisknop deze balk klikken om extra onderdelen te tonen of te verbergen. </a:t>
            </a:r>
            <a:endParaRPr lang="nl-NL" sz="2400" b="1" dirty="0" smtClean="0"/>
          </a:p>
          <a:p>
            <a:r>
              <a:rPr lang="nl-NL" sz="2400" dirty="0" smtClean="0"/>
              <a:t>Nadat </a:t>
            </a:r>
            <a:r>
              <a:rPr lang="nl-NL" sz="2400" dirty="0"/>
              <a:t>u uw keus heeft gemaakt klikt u ergens buiten het menu om dit te laten verdwijnen</a:t>
            </a:r>
          </a:p>
        </p:txBody>
      </p:sp>
    </p:spTree>
    <p:extLst>
      <p:ext uri="{BB962C8B-B14F-4D97-AF65-F5344CB8AC3E}">
        <p14:creationId xmlns:p14="http://schemas.microsoft.com/office/powerpoint/2010/main" val="342176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Contextgevoelige  tabbladen</a:t>
            </a:r>
            <a:endParaRPr lang="nl-NL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286190"/>
            <a:ext cx="87503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683568" y="3068960"/>
            <a:ext cx="784887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800" b="1" dirty="0"/>
              <a:t>Contextgevoelige tabbladen</a:t>
            </a:r>
            <a:r>
              <a:rPr lang="nl-NL" sz="2800" dirty="0"/>
              <a:t/>
            </a:r>
            <a:br>
              <a:rPr lang="nl-NL" sz="2800" dirty="0"/>
            </a:br>
            <a:r>
              <a:rPr lang="nl-NL" sz="2800" dirty="0"/>
              <a:t>Tijdens het gebruik van bepaalde onderdelen, zoals afbeeldingen en tabellen wordt er een extra tabblad aan het lint toegevoegd. Dit extra tabblad is te gebruiken bij dit onderdeel. Zodra u niet meer met dit onderdeel werkt, verdwijnt het tabblad vanzelf.</a:t>
            </a:r>
          </a:p>
          <a:p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88671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Miniwerkbalk</a:t>
            </a:r>
            <a:endParaRPr lang="nl-NL" dirty="0"/>
          </a:p>
        </p:txBody>
      </p:sp>
      <p:pic>
        <p:nvPicPr>
          <p:cNvPr id="12290" name="Picture 2" descr="C:\Users\Anton\AppData\Local\Temp\SNAGHTMLf21fe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293096"/>
            <a:ext cx="3848100" cy="2028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kstvak 2"/>
          <p:cNvSpPr txBox="1"/>
          <p:nvPr/>
        </p:nvSpPr>
        <p:spPr>
          <a:xfrm>
            <a:off x="1150473" y="1295840"/>
            <a:ext cx="662473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b="1" dirty="0" smtClean="0"/>
              <a:t> </a:t>
            </a:r>
            <a:r>
              <a:rPr lang="nl-NL" sz="2400" dirty="0"/>
              <a:t/>
            </a:r>
            <a:br>
              <a:rPr lang="nl-NL" sz="2400" dirty="0"/>
            </a:br>
            <a:r>
              <a:rPr lang="nl-NL" sz="3200" dirty="0"/>
              <a:t>Zodra u tekst selecteert, verschijnt er een werkbalk; eerst vaag, maar als de muisaanwijzer erop staat duidelijker. Daarop ziet u knoppen voor veelgebruikte handelingen met geselecteerde teksten.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10123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Snelmenu</a:t>
            </a:r>
            <a:endParaRPr lang="nl-NL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413" y="1352550"/>
            <a:ext cx="7369175" cy="415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5099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0" name="Picture 4" descr="C:\Users\Anton\AppData\Local\Temp\SNAGHTML125dbc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00049"/>
            <a:ext cx="5616624" cy="657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261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Help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971600" y="1878270"/>
            <a:ext cx="7488832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/>
              <a:t>Help</a:t>
            </a:r>
            <a:r>
              <a:rPr lang="nl-NL" dirty="0"/>
              <a:t/>
            </a:r>
            <a:br>
              <a:rPr lang="nl-NL" dirty="0"/>
            </a:br>
            <a:r>
              <a:rPr lang="nl-NL" sz="2400" dirty="0"/>
              <a:t>Als u er even niet uitkomt, kunt u altijd de helpfunctie raadplegen. </a:t>
            </a:r>
          </a:p>
          <a:p>
            <a:r>
              <a:rPr lang="nl-NL" sz="2400" dirty="0"/>
              <a:t>• Klik rechtsboven in het venster op een knop met een </a:t>
            </a:r>
            <a:r>
              <a:rPr lang="nl-NL" sz="2400" dirty="0" smtClean="0"/>
              <a:t/>
            </a:r>
            <a:br>
              <a:rPr lang="nl-NL" sz="2400" dirty="0" smtClean="0"/>
            </a:br>
            <a:r>
              <a:rPr lang="nl-NL" sz="2400" dirty="0" smtClean="0"/>
              <a:t>    vraagteken </a:t>
            </a:r>
            <a:r>
              <a:rPr lang="nl-NL" sz="2400" dirty="0"/>
              <a:t/>
            </a:r>
            <a:br>
              <a:rPr lang="nl-NL" sz="2400" dirty="0"/>
            </a:br>
            <a:r>
              <a:rPr lang="nl-NL" sz="2400" dirty="0"/>
              <a:t>• Het venster Help voor Word verschijnt </a:t>
            </a:r>
            <a:br>
              <a:rPr lang="nl-NL" sz="2400" dirty="0"/>
            </a:br>
            <a:r>
              <a:rPr lang="nl-NL" sz="2400" dirty="0"/>
              <a:t>• Typ het trefwoord in het witte veld</a:t>
            </a:r>
            <a:br>
              <a:rPr lang="nl-NL" sz="2400" dirty="0"/>
            </a:br>
            <a:r>
              <a:rPr lang="nl-NL" sz="2400" dirty="0"/>
              <a:t>• Klik vervolgens op Zoeken </a:t>
            </a:r>
            <a:br>
              <a:rPr lang="nl-NL" sz="2400" dirty="0"/>
            </a:br>
            <a:r>
              <a:rPr lang="nl-NL" sz="2400" dirty="0"/>
              <a:t>• Er verschijnt een lijst van de gevonden onderwerpen</a:t>
            </a:r>
            <a:br>
              <a:rPr lang="nl-NL" sz="2400" dirty="0"/>
            </a:br>
            <a:r>
              <a:rPr lang="nl-NL" sz="2400" dirty="0"/>
              <a:t>• Klik op het onderwerp waarvan u denkt dat het </a:t>
            </a:r>
            <a:r>
              <a:rPr lang="nl-NL" sz="2400" dirty="0" smtClean="0"/>
              <a:t> </a:t>
            </a:r>
            <a:br>
              <a:rPr lang="nl-NL" sz="2400" dirty="0" smtClean="0"/>
            </a:br>
            <a:r>
              <a:rPr lang="nl-NL" sz="2400" dirty="0" smtClean="0"/>
              <a:t>   antwoord  geeft </a:t>
            </a:r>
            <a:r>
              <a:rPr lang="nl-NL" sz="2400" dirty="0"/>
              <a:t>op uw vraag</a:t>
            </a:r>
          </a:p>
          <a:p>
            <a:endParaRPr lang="nl-NL" sz="2400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836712"/>
            <a:ext cx="1752781" cy="864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71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Help gebruiken</a:t>
            </a:r>
            <a:endParaRPr lang="nl-NL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268760"/>
            <a:ext cx="7128792" cy="2650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3366324"/>
            <a:ext cx="8341476" cy="22229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811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Anton\AppData\Local\Temp\SNAGHTML14fe24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66" y="1340768"/>
            <a:ext cx="8208912" cy="5117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Help venster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046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l-NL" b="1" dirty="0"/>
              <a:t>Het lint: tabbladen, groepen en opdrachten</a:t>
            </a:r>
            <a:endParaRPr lang="nl-NL" dirty="0"/>
          </a:p>
        </p:txBody>
      </p:sp>
      <p:sp>
        <p:nvSpPr>
          <p:cNvPr id="5" name="Tijdelijke aanduiding voor inhoud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</p:spPr>
        <p:txBody>
          <a:bodyPr>
            <a:normAutofit fontScale="85000" lnSpcReduction="10000"/>
          </a:bodyPr>
          <a:lstStyle/>
          <a:p>
            <a:endParaRPr lang="nl-NL" dirty="0" smtClean="0"/>
          </a:p>
          <a:p>
            <a:endParaRPr lang="nl-NL" dirty="0"/>
          </a:p>
          <a:p>
            <a:endParaRPr lang="nl-NL" dirty="0" smtClean="0"/>
          </a:p>
          <a:p>
            <a:r>
              <a:rPr lang="nl-NL" b="1" dirty="0" smtClean="0"/>
              <a:t>1</a:t>
            </a:r>
            <a:r>
              <a:rPr lang="nl-NL" b="1" dirty="0"/>
              <a:t>. Tabbladen. Langs de bovenkant bevinden zich acht basistabbladen. Elk tabblad vertegenwoordigt een activiteitengebied.</a:t>
            </a:r>
            <a:br>
              <a:rPr lang="nl-NL" b="1" dirty="0"/>
            </a:br>
            <a:r>
              <a:rPr lang="nl-NL" b="1" dirty="0"/>
              <a:t>2. Groepen. Elk tabblad bevat verschillende groepen, waarin verwante items samen worden weergegeven.</a:t>
            </a:r>
            <a:br>
              <a:rPr lang="nl-NL" b="1" dirty="0"/>
            </a:br>
            <a:r>
              <a:rPr lang="nl-NL" b="1" dirty="0"/>
              <a:t>3. Knoppen. In elke groep staan knoppen waarmee u opdrachten kunt geven.</a:t>
            </a:r>
            <a:br>
              <a:rPr lang="nl-NL" b="1" dirty="0"/>
            </a:br>
            <a:endParaRPr lang="nl-NL" b="1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8328248" cy="1358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92153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Word afsluiten</a:t>
            </a:r>
            <a:endParaRPr lang="nl-NL" dirty="0"/>
          </a:p>
        </p:txBody>
      </p:sp>
      <p:sp>
        <p:nvSpPr>
          <p:cNvPr id="3" name="Tekstvak 2"/>
          <p:cNvSpPr txBox="1"/>
          <p:nvPr/>
        </p:nvSpPr>
        <p:spPr>
          <a:xfrm>
            <a:off x="755576" y="1700808"/>
            <a:ext cx="7704856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200" b="1" dirty="0"/>
              <a:t>Word 2010 afsluiten</a:t>
            </a:r>
            <a:r>
              <a:rPr lang="nl-NL" sz="2200" dirty="0"/>
              <a:t/>
            </a:r>
            <a:br>
              <a:rPr lang="nl-NL" sz="2200" dirty="0"/>
            </a:br>
            <a:r>
              <a:rPr lang="nl-NL" sz="2200" dirty="0"/>
              <a:t>Aan de rechterkant van het lint vindt u naast de helpfunctie vier systeemknopjes: </a:t>
            </a:r>
          </a:p>
          <a:p>
            <a:r>
              <a:rPr lang="nl-NL" sz="2200" dirty="0"/>
              <a:t>• Het eerste dient om het venster van het </a:t>
            </a:r>
            <a:r>
              <a:rPr lang="nl-NL" sz="2200" dirty="0" smtClean="0"/>
              <a:t/>
            </a:r>
            <a:br>
              <a:rPr lang="nl-NL" sz="2200" dirty="0" smtClean="0"/>
            </a:br>
            <a:r>
              <a:rPr lang="nl-NL" sz="2200" dirty="0" smtClean="0"/>
              <a:t>    programma </a:t>
            </a:r>
            <a:r>
              <a:rPr lang="nl-NL" sz="2200" dirty="0"/>
              <a:t>te verkleinen tot in de </a:t>
            </a:r>
            <a:r>
              <a:rPr lang="nl-NL" sz="2200" dirty="0" err="1" smtClean="0"/>
              <a:t>Taakbalk</a:t>
            </a:r>
            <a:r>
              <a:rPr lang="nl-NL" sz="2200" dirty="0" smtClean="0"/>
              <a:t>  van Windows</a:t>
            </a:r>
            <a:r>
              <a:rPr lang="nl-NL" sz="2200" dirty="0"/>
              <a:t>.</a:t>
            </a:r>
            <a:br>
              <a:rPr lang="nl-NL" sz="2200" dirty="0"/>
            </a:br>
            <a:r>
              <a:rPr lang="nl-NL" sz="2200" dirty="0"/>
              <a:t>• Het tweede dient om het venster te verkleinen </a:t>
            </a:r>
            <a:r>
              <a:rPr lang="nl-NL" sz="2200" dirty="0" smtClean="0"/>
              <a:t>tot</a:t>
            </a:r>
            <a:br>
              <a:rPr lang="nl-NL" sz="2200" dirty="0" smtClean="0"/>
            </a:br>
            <a:r>
              <a:rPr lang="nl-NL" sz="2200" dirty="0" smtClean="0"/>
              <a:t>    </a:t>
            </a:r>
            <a:r>
              <a:rPr lang="nl-NL" sz="2200" dirty="0"/>
              <a:t>op een gekozen formaat.</a:t>
            </a:r>
            <a:br>
              <a:rPr lang="nl-NL" sz="2200" dirty="0"/>
            </a:br>
            <a:r>
              <a:rPr lang="nl-NL" sz="2200" dirty="0"/>
              <a:t>• Het derde dient om het venster van Word </a:t>
            </a:r>
            <a:r>
              <a:rPr lang="nl-NL" sz="2200" dirty="0" smtClean="0"/>
              <a:t>te sluiten</a:t>
            </a:r>
            <a:r>
              <a:rPr lang="nl-NL" sz="2200" dirty="0"/>
              <a:t>.</a:t>
            </a:r>
            <a:br>
              <a:rPr lang="nl-NL" sz="2200" dirty="0"/>
            </a:br>
            <a:r>
              <a:rPr lang="nl-NL" sz="2200" dirty="0"/>
              <a:t>• Het vierde dient om het lint te minimaliseren.</a:t>
            </a:r>
          </a:p>
          <a:p>
            <a:endParaRPr lang="nl-NL" sz="2400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1173247"/>
            <a:ext cx="1440160" cy="808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5677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Tabblad bestand</a:t>
            </a:r>
            <a:endParaRPr lang="nl-NL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03608"/>
            <a:ext cx="7656909" cy="45316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0056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Tabblad start</a:t>
            </a:r>
            <a:endParaRPr lang="nl-NL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8243540" cy="13657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4468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Dialoogvenster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755576" y="1120676"/>
            <a:ext cx="741682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b="1" dirty="0"/>
              <a:t>Dialoogvenster</a:t>
            </a:r>
            <a:r>
              <a:rPr lang="nl-NL" dirty="0"/>
              <a:t/>
            </a:r>
            <a:br>
              <a:rPr lang="nl-NL" dirty="0"/>
            </a:br>
            <a:r>
              <a:rPr lang="nl-NL" dirty="0"/>
              <a:t>Bij sommige groepen wordt u in de rechterbenedenhoek een kleine schuine pijl weergegeven.</a:t>
            </a:r>
            <a:br>
              <a:rPr lang="nl-NL" dirty="0"/>
            </a:br>
            <a:r>
              <a:rPr lang="nl-NL" dirty="0"/>
              <a:t>Deze pijl is een startpictogram voor een dialoogvenster. Als u erop klikt, krijgt u meer opties te zien die verband houden met die groep.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0740" y="2852935"/>
            <a:ext cx="5183547" cy="3526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6310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Taakvenster</a:t>
            </a:r>
            <a:endParaRPr lang="nl-NL" dirty="0"/>
          </a:p>
        </p:txBody>
      </p:sp>
      <p:sp>
        <p:nvSpPr>
          <p:cNvPr id="3" name="Rechthoek 2"/>
          <p:cNvSpPr/>
          <p:nvPr/>
        </p:nvSpPr>
        <p:spPr>
          <a:xfrm>
            <a:off x="1187624" y="1196752"/>
            <a:ext cx="684076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800" dirty="0" smtClean="0"/>
              <a:t>Bij </a:t>
            </a:r>
            <a:r>
              <a:rPr lang="nl-NL" sz="2800" dirty="0"/>
              <a:t>sommige opdrachten de u geeft verschijnt een taakvenster. In een taakvenster kunt u een bepaald proces uitvoeren of verdere instellingen bepalen. </a:t>
            </a:r>
          </a:p>
          <a:p>
            <a:r>
              <a:rPr lang="nl-NL" sz="2800" dirty="0"/>
              <a:t>Een voorbeeld is het taakvenster Klembord. Bovenaan in het taakvenster staat de naam. Door op de ? te klikken kunt u het taakvenster verplaatsen, de afmetingen wijzigen of het taakvenster sluiten. U kunt het taakvenster ook afsluiten door rechts bovenin op het kruisje te klikken</a:t>
            </a:r>
            <a:r>
              <a:rPr lang="nl-NL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08051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3" y="1484784"/>
            <a:ext cx="7385329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Taakvenster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6322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5708" y="1340768"/>
            <a:ext cx="5256584" cy="5209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Taakvenster Klembord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14854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268760"/>
            <a:ext cx="6254617" cy="46805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Taakvenster Stijlen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74432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291</TotalTime>
  <Words>176</Words>
  <Application>Microsoft Office PowerPoint</Application>
  <PresentationFormat>Diavoorstelling (4:3)</PresentationFormat>
  <Paragraphs>44</Paragraphs>
  <Slides>20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1" baseType="lpstr">
      <vt:lpstr>Kantoorthema</vt:lpstr>
      <vt:lpstr>Office 2010 </vt:lpstr>
      <vt:lpstr>Het lint: tabbladen, groepen en opdrachten</vt:lpstr>
      <vt:lpstr>Tabblad bestand</vt:lpstr>
      <vt:lpstr>Tabblad start</vt:lpstr>
      <vt:lpstr>Dialoogvenster</vt:lpstr>
      <vt:lpstr>Taakvenster</vt:lpstr>
      <vt:lpstr>Taakvenster</vt:lpstr>
      <vt:lpstr>Taakvenster Klembord</vt:lpstr>
      <vt:lpstr>Taakvenster Stijlen</vt:lpstr>
      <vt:lpstr>Werkbalk snelle toegang</vt:lpstr>
      <vt:lpstr>Werkbalk snelle toegang 2</vt:lpstr>
      <vt:lpstr>Statusbalk</vt:lpstr>
      <vt:lpstr>Contextgevoelige  tabbladen</vt:lpstr>
      <vt:lpstr>Miniwerkbalk</vt:lpstr>
      <vt:lpstr>Snelmenu</vt:lpstr>
      <vt:lpstr>PowerPoint-presentatie</vt:lpstr>
      <vt:lpstr>Help</vt:lpstr>
      <vt:lpstr>Help gebruiken</vt:lpstr>
      <vt:lpstr>Help venster</vt:lpstr>
      <vt:lpstr>Word afsluiten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Office 2010</dc:title>
  <dc:creator>A van den Noort</dc:creator>
  <cp:lastModifiedBy>arievanherk</cp:lastModifiedBy>
  <cp:revision>14</cp:revision>
  <dcterms:created xsi:type="dcterms:W3CDTF">2011-12-16T10:02:28Z</dcterms:created>
  <dcterms:modified xsi:type="dcterms:W3CDTF">2015-12-12T16:56:41Z</dcterms:modified>
</cp:coreProperties>
</file>