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9" r:id="rId5"/>
    <p:sldId id="267" r:id="rId6"/>
    <p:sldId id="265" r:id="rId7"/>
    <p:sldId id="271" r:id="rId8"/>
    <p:sldId id="269" r:id="rId9"/>
    <p:sldId id="268" r:id="rId10"/>
    <p:sldId id="274" r:id="rId11"/>
    <p:sldId id="262" r:id="rId12"/>
    <p:sldId id="270" r:id="rId13"/>
    <p:sldId id="266" r:id="rId14"/>
    <p:sldId id="275" r:id="rId15"/>
    <p:sldId id="263" r:id="rId16"/>
    <p:sldId id="264" r:id="rId17"/>
    <p:sldId id="272" r:id="rId18"/>
    <p:sldId id="273" r:id="rId1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E6BF6-04DB-4A0B-BCA9-A96793EA3D71}" type="datetimeFigureOut">
              <a:rPr lang="nl-NL" smtClean="0"/>
              <a:t>14-1-2014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79F6-1EB4-470B-B746-FCF88245D8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6807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E6BF6-04DB-4A0B-BCA9-A96793EA3D71}" type="datetimeFigureOut">
              <a:rPr lang="nl-NL" smtClean="0"/>
              <a:t>14-1-2014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79F6-1EB4-470B-B746-FCF88245D8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9812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E6BF6-04DB-4A0B-BCA9-A96793EA3D71}" type="datetimeFigureOut">
              <a:rPr lang="nl-NL" smtClean="0"/>
              <a:t>14-1-2014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79F6-1EB4-470B-B746-FCF88245D8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9310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E6BF6-04DB-4A0B-BCA9-A96793EA3D71}" type="datetimeFigureOut">
              <a:rPr lang="nl-NL" smtClean="0"/>
              <a:t>14-1-2014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79F6-1EB4-470B-B746-FCF88245D8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218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E6BF6-04DB-4A0B-BCA9-A96793EA3D71}" type="datetimeFigureOut">
              <a:rPr lang="nl-NL" smtClean="0"/>
              <a:t>14-1-2014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79F6-1EB4-470B-B746-FCF88245D8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1931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E6BF6-04DB-4A0B-BCA9-A96793EA3D71}" type="datetimeFigureOut">
              <a:rPr lang="nl-NL" smtClean="0"/>
              <a:t>14-1-2014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79F6-1EB4-470B-B746-FCF88245D8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9238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E6BF6-04DB-4A0B-BCA9-A96793EA3D71}" type="datetimeFigureOut">
              <a:rPr lang="nl-NL" smtClean="0"/>
              <a:t>14-1-2014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79F6-1EB4-470B-B746-FCF88245D8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522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E6BF6-04DB-4A0B-BCA9-A96793EA3D71}" type="datetimeFigureOut">
              <a:rPr lang="nl-NL" smtClean="0"/>
              <a:t>14-1-2014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79F6-1EB4-470B-B746-FCF88245D8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5027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E6BF6-04DB-4A0B-BCA9-A96793EA3D71}" type="datetimeFigureOut">
              <a:rPr lang="nl-NL" smtClean="0"/>
              <a:t>14-1-2014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79F6-1EB4-470B-B746-FCF88245D8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407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E6BF6-04DB-4A0B-BCA9-A96793EA3D71}" type="datetimeFigureOut">
              <a:rPr lang="nl-NL" smtClean="0"/>
              <a:t>14-1-2014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79F6-1EB4-470B-B746-FCF88245D8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4632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E6BF6-04DB-4A0B-BCA9-A96793EA3D71}" type="datetimeFigureOut">
              <a:rPr lang="nl-NL" smtClean="0"/>
              <a:t>14-1-2014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79F6-1EB4-470B-B746-FCF88245D8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7991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E6BF6-04DB-4A0B-BCA9-A96793EA3D71}" type="datetimeFigureOut">
              <a:rPr lang="nl-NL" smtClean="0"/>
              <a:t>14-1-2014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479F6-1EB4-470B-B746-FCF88245D8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3239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nl.wikipedia.org/w/index.php?title=BitLord&amp;action=edit&amp;redlink=1" TargetMode="External"/><Relationship Id="rId13" Type="http://schemas.openxmlformats.org/officeDocument/2006/relationships/hyperlink" Target="http://nl.wikipedia.org/w/index.php?title=BitThief&amp;action=edit&amp;redlink=1" TargetMode="External"/><Relationship Id="rId18" Type="http://schemas.openxmlformats.org/officeDocument/2006/relationships/hyperlink" Target="http://nl.wikipedia.org/wiki/KTorrent" TargetMode="External"/><Relationship Id="rId26" Type="http://schemas.openxmlformats.org/officeDocument/2006/relationships/hyperlink" Target="http://nl.wikipedia.org/wiki/Tribler" TargetMode="External"/><Relationship Id="rId3" Type="http://schemas.openxmlformats.org/officeDocument/2006/relationships/hyperlink" Target="http://nl.wikipedia.org/wiki/BitTorrent" TargetMode="External"/><Relationship Id="rId21" Type="http://schemas.openxmlformats.org/officeDocument/2006/relationships/hyperlink" Target="http://nl.wikipedia.org/w/index.php?title=Rufus_(software)&amp;action=edit&amp;redlink=1" TargetMode="External"/><Relationship Id="rId7" Type="http://schemas.openxmlformats.org/officeDocument/2006/relationships/hyperlink" Target="http://nl.wikipedia.org/wiki/BitComet" TargetMode="External"/><Relationship Id="rId12" Type="http://schemas.openxmlformats.org/officeDocument/2006/relationships/hyperlink" Target="http://nl.wikipedia.org/w/index.php?title=BitSpirit&amp;action=edit&amp;redlink=1" TargetMode="External"/><Relationship Id="rId17" Type="http://schemas.openxmlformats.org/officeDocument/2006/relationships/hyperlink" Target="http://nl.wikipedia.org/wiki/KGet" TargetMode="External"/><Relationship Id="rId25" Type="http://schemas.openxmlformats.org/officeDocument/2006/relationships/hyperlink" Target="http://nl.wikipedia.org/wiki/Transmission_(software)" TargetMode="External"/><Relationship Id="rId2" Type="http://schemas.openxmlformats.org/officeDocument/2006/relationships/hyperlink" Target="http://nl.wikipedia.org/wiki/Spyware" TargetMode="External"/><Relationship Id="rId16" Type="http://schemas.openxmlformats.org/officeDocument/2006/relationships/hyperlink" Target="http://nl.wikipedia.org/w/index.php?title=EXeem&amp;action=edit&amp;redlink=1" TargetMode="External"/><Relationship Id="rId20" Type="http://schemas.openxmlformats.org/officeDocument/2006/relationships/hyperlink" Target="http://nl.wikipedia.org/wiki/RTorrent" TargetMode="External"/><Relationship Id="rId29" Type="http://schemas.openxmlformats.org/officeDocument/2006/relationships/hyperlink" Target="http://nl.wikipedia.org/w/index.php?title=Xtorrent&amp;action=edit&amp;redlink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l.wikipedia.org/wiki/Bibster" TargetMode="External"/><Relationship Id="rId11" Type="http://schemas.openxmlformats.org/officeDocument/2006/relationships/hyperlink" Target="http://nl.wikipedia.org/w/index.php?title=BitTyrant&amp;action=edit&amp;redlink=1" TargetMode="External"/><Relationship Id="rId24" Type="http://schemas.openxmlformats.org/officeDocument/2006/relationships/hyperlink" Target="http://nl.wikipedia.org/w/index.php?title=TorrentFlux&amp;action=edit&amp;redlink=1" TargetMode="External"/><Relationship Id="rId5" Type="http://schemas.openxmlformats.org/officeDocument/2006/relationships/hyperlink" Target="http://nl.wikipedia.org/wiki/Ares_Galaxy" TargetMode="External"/><Relationship Id="rId15" Type="http://schemas.openxmlformats.org/officeDocument/2006/relationships/hyperlink" Target="http://nl.wikipedia.org/w/index.php?title=Ctorrent&amp;action=edit&amp;redlink=1" TargetMode="External"/><Relationship Id="rId23" Type="http://schemas.openxmlformats.org/officeDocument/2006/relationships/hyperlink" Target="http://nl.wikipedia.org/wiki/Tomato_Torrent" TargetMode="External"/><Relationship Id="rId28" Type="http://schemas.openxmlformats.org/officeDocument/2006/relationships/hyperlink" Target="http://nl.wikipedia.org/w/index.php?title=Ziptorrent&amp;action=edit&amp;redlink=1" TargetMode="External"/><Relationship Id="rId10" Type="http://schemas.openxmlformats.org/officeDocument/2006/relationships/hyperlink" Target="http://nl.wikipedia.org/wiki/BitTorrent_(client)" TargetMode="External"/><Relationship Id="rId19" Type="http://schemas.openxmlformats.org/officeDocument/2006/relationships/hyperlink" Target="http://nl.wikipedia.org/wiki/MLDonkey" TargetMode="External"/><Relationship Id="rId4" Type="http://schemas.openxmlformats.org/officeDocument/2006/relationships/hyperlink" Target="http://nl.wikipedia.org/w/index.php?title=ABC_(client)&amp;action=edit&amp;redlink=1" TargetMode="External"/><Relationship Id="rId9" Type="http://schemas.openxmlformats.org/officeDocument/2006/relationships/hyperlink" Target="http://nl.wikipedia.org/wiki/BitTornado" TargetMode="External"/><Relationship Id="rId14" Type="http://schemas.openxmlformats.org/officeDocument/2006/relationships/hyperlink" Target="http://nl.wikipedia.org/wiki/Burst!" TargetMode="External"/><Relationship Id="rId22" Type="http://schemas.openxmlformats.org/officeDocument/2006/relationships/hyperlink" Target="http://nl.wikipedia.org/wiki/Shareaza" TargetMode="External"/><Relationship Id="rId27" Type="http://schemas.openxmlformats.org/officeDocument/2006/relationships/hyperlink" Target="http://nl.wikipedia.org/wiki/Vuze" TargetMode="External"/><Relationship Id="rId30" Type="http://schemas.openxmlformats.org/officeDocument/2006/relationships/hyperlink" Target="http://nl.wikipedia.org/wiki/%CE%9CTorrent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8000" dirty="0" smtClean="0"/>
              <a:t>Downloaden</a:t>
            </a:r>
            <a:endParaRPr lang="nl-NL" sz="80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Met behulp van P2P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55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Torrent</a:t>
            </a:r>
            <a:r>
              <a:rPr lang="nl-NL" dirty="0" smtClean="0"/>
              <a:t> downloaden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Naam goed ingeven</a:t>
            </a:r>
          </a:p>
          <a:p>
            <a:pPr lvl="1"/>
            <a:r>
              <a:rPr lang="nl-NL" dirty="0" smtClean="0"/>
              <a:t>Eventueel met NL erbij </a:t>
            </a:r>
          </a:p>
          <a:p>
            <a:r>
              <a:rPr lang="nl-NL" dirty="0" err="1" smtClean="0"/>
              <a:t>Torrent</a:t>
            </a:r>
            <a:r>
              <a:rPr lang="nl-NL" dirty="0" smtClean="0"/>
              <a:t> kiezen</a:t>
            </a:r>
          </a:p>
          <a:p>
            <a:r>
              <a:rPr lang="nl-NL" dirty="0" err="1" smtClean="0"/>
              <a:t>Torrent</a:t>
            </a:r>
            <a:r>
              <a:rPr lang="nl-NL" dirty="0" smtClean="0"/>
              <a:t> kiezen met veel </a:t>
            </a:r>
            <a:r>
              <a:rPr lang="nl-NL" dirty="0" err="1" smtClean="0"/>
              <a:t>seeders</a:t>
            </a:r>
            <a:endParaRPr lang="nl-NL" dirty="0" smtClean="0"/>
          </a:p>
          <a:p>
            <a:r>
              <a:rPr lang="nl-NL" dirty="0" smtClean="0"/>
              <a:t>Voor downloaden omschrijving lezen</a:t>
            </a:r>
          </a:p>
          <a:p>
            <a:r>
              <a:rPr lang="nl-NL" dirty="0" smtClean="0"/>
              <a:t>Hierin staat soms</a:t>
            </a:r>
          </a:p>
          <a:p>
            <a:pPr lvl="1"/>
            <a:r>
              <a:rPr lang="nl-NL" dirty="0" smtClean="0"/>
              <a:t>Niet compleet</a:t>
            </a:r>
          </a:p>
          <a:p>
            <a:pPr lvl="1"/>
            <a:r>
              <a:rPr lang="nl-NL" dirty="0" smtClean="0"/>
              <a:t>Virus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767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err="1" smtClean="0"/>
              <a:t>Clients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Programma’s om mee te downloaden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800" dirty="0" err="1" smtClean="0"/>
              <a:t>μTorrent</a:t>
            </a:r>
            <a:r>
              <a:rPr lang="nl-NL" sz="2800" dirty="0" smtClean="0"/>
              <a:t> (Micro </a:t>
            </a:r>
            <a:r>
              <a:rPr lang="nl-NL" sz="2800" dirty="0" err="1" smtClean="0"/>
              <a:t>torrent</a:t>
            </a:r>
            <a:r>
              <a:rPr lang="nl-NL" sz="2800" dirty="0" smtClean="0"/>
              <a:t> of </a:t>
            </a:r>
            <a:r>
              <a:rPr lang="nl-NL" sz="2800" dirty="0" err="1" smtClean="0"/>
              <a:t>You</a:t>
            </a:r>
            <a:r>
              <a:rPr lang="nl-NL" sz="2800" dirty="0" smtClean="0"/>
              <a:t> </a:t>
            </a:r>
            <a:r>
              <a:rPr lang="nl-NL" sz="2800" dirty="0" err="1" smtClean="0"/>
              <a:t>torrent</a:t>
            </a:r>
            <a:r>
              <a:rPr lang="nl-NL" sz="2800" dirty="0" smtClean="0"/>
              <a:t>)</a:t>
            </a:r>
          </a:p>
          <a:p>
            <a:pPr lvl="1"/>
            <a:r>
              <a:rPr lang="nl-NL" sz="2400" dirty="0" smtClean="0"/>
              <a:t>Alle platforms</a:t>
            </a:r>
            <a:endParaRPr lang="nl-NL" sz="2400" dirty="0"/>
          </a:p>
          <a:p>
            <a:r>
              <a:rPr lang="nl-NL" sz="2800" dirty="0" err="1" smtClean="0"/>
              <a:t>Bittorrent</a:t>
            </a:r>
            <a:endParaRPr lang="nl-NL" sz="2800" dirty="0" smtClean="0"/>
          </a:p>
          <a:p>
            <a:pPr lvl="1"/>
            <a:r>
              <a:rPr lang="nl-NL" sz="2400" dirty="0" smtClean="0"/>
              <a:t>Windows en Mac</a:t>
            </a:r>
          </a:p>
          <a:p>
            <a:r>
              <a:rPr lang="nl-NL" sz="2800" dirty="0" err="1" smtClean="0"/>
              <a:t>Vuze</a:t>
            </a:r>
            <a:r>
              <a:rPr lang="nl-NL" sz="2800" dirty="0" smtClean="0"/>
              <a:t> (Java)</a:t>
            </a:r>
          </a:p>
          <a:p>
            <a:r>
              <a:rPr lang="nl-NL" sz="2800" dirty="0" smtClean="0"/>
              <a:t>Transmission </a:t>
            </a:r>
          </a:p>
          <a:p>
            <a:pPr lvl="1"/>
            <a:r>
              <a:rPr lang="nl-NL" sz="2400" dirty="0" smtClean="0"/>
              <a:t>(Linux en Mac)</a:t>
            </a:r>
          </a:p>
          <a:p>
            <a:r>
              <a:rPr lang="nl-NL" sz="2800" dirty="0" err="1" smtClean="0"/>
              <a:t>qBittorrent</a:t>
            </a:r>
            <a:endParaRPr lang="nl-NL" sz="2800" dirty="0" smtClean="0"/>
          </a:p>
          <a:p>
            <a:pPr lvl="1"/>
            <a:r>
              <a:rPr lang="nl-NL" sz="2400" dirty="0"/>
              <a:t>Alle platforms</a:t>
            </a:r>
          </a:p>
          <a:p>
            <a:r>
              <a:rPr lang="nl-NL" sz="2800" dirty="0" err="1" smtClean="0"/>
              <a:t>Shareaza</a:t>
            </a:r>
            <a:r>
              <a:rPr lang="nl-NL" sz="2800" dirty="0" smtClean="0"/>
              <a:t> </a:t>
            </a:r>
          </a:p>
          <a:p>
            <a:pPr lvl="1"/>
            <a:r>
              <a:rPr lang="nl-NL" sz="2400" dirty="0" smtClean="0"/>
              <a:t>Windows</a:t>
            </a:r>
          </a:p>
          <a:p>
            <a:pPr marL="457200" lvl="1" indent="0">
              <a:buNone/>
            </a:pPr>
            <a:endParaRPr lang="nl-NL" sz="2400" dirty="0" smtClean="0"/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01889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nl-NL" dirty="0" err="1" smtClean="0"/>
              <a:t>Clients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88632"/>
          </a:xfrm>
        </p:spPr>
        <p:txBody>
          <a:bodyPr>
            <a:normAutofit fontScale="25000" lnSpcReduction="20000"/>
          </a:bodyPr>
          <a:lstStyle/>
          <a:p>
            <a:r>
              <a:rPr lang="nl-NL" sz="4800" dirty="0"/>
              <a:t>Lijst van </a:t>
            </a:r>
            <a:r>
              <a:rPr lang="nl-NL" sz="4800" dirty="0" err="1"/>
              <a:t>BitTorrentclients</a:t>
            </a:r>
            <a:endParaRPr lang="nl-NL" sz="4800" dirty="0"/>
          </a:p>
          <a:p>
            <a:r>
              <a:rPr lang="nl-NL" sz="4800" dirty="0"/>
              <a:t>Dit is een </a:t>
            </a:r>
            <a:r>
              <a:rPr lang="nl-NL" sz="4800" b="1" dirty="0"/>
              <a:t>lijst van </a:t>
            </a:r>
            <a:r>
              <a:rPr lang="nl-NL" sz="4800" b="1" dirty="0" err="1"/>
              <a:t>BitTorrentclients</a:t>
            </a:r>
            <a:r>
              <a:rPr lang="nl-NL" sz="4800" dirty="0"/>
              <a:t>. Er zijn ook </a:t>
            </a:r>
            <a:r>
              <a:rPr lang="nl-NL" sz="4800" dirty="0" err="1"/>
              <a:t>clients</a:t>
            </a:r>
            <a:r>
              <a:rPr lang="nl-NL" sz="4800" dirty="0"/>
              <a:t> die </a:t>
            </a:r>
            <a:r>
              <a:rPr lang="nl-NL" sz="4800" dirty="0">
                <a:hlinkClick r:id="rId2" tooltip="Spyware"/>
              </a:rPr>
              <a:t>spyware</a:t>
            </a:r>
            <a:r>
              <a:rPr lang="nl-NL" sz="4800" dirty="0"/>
              <a:t> bevatten, maar die staan hieronder niet vermeld. Deze </a:t>
            </a:r>
            <a:r>
              <a:rPr lang="nl-NL" sz="4800" dirty="0" err="1"/>
              <a:t>clients</a:t>
            </a:r>
            <a:r>
              <a:rPr lang="nl-NL" sz="4800" dirty="0"/>
              <a:t> worden vaak verspreid via reclames op </a:t>
            </a:r>
            <a:r>
              <a:rPr lang="nl-NL" sz="4800" dirty="0" err="1"/>
              <a:t>torrentwebsites</a:t>
            </a:r>
            <a:r>
              <a:rPr lang="nl-NL" sz="4800" dirty="0"/>
              <a:t>. Sommige </a:t>
            </a:r>
            <a:r>
              <a:rPr lang="nl-NL" sz="4800" dirty="0" err="1"/>
              <a:t>BitTorrentclients</a:t>
            </a:r>
            <a:r>
              <a:rPr lang="nl-NL" sz="4800" dirty="0"/>
              <a:t> bieden naast </a:t>
            </a:r>
            <a:r>
              <a:rPr lang="nl-NL" sz="4800" dirty="0" err="1">
                <a:hlinkClick r:id="rId3" tooltip="BitTorrent"/>
              </a:rPr>
              <a:t>BitTorrent</a:t>
            </a:r>
            <a:r>
              <a:rPr lang="nl-NL" sz="4800" dirty="0"/>
              <a:t> ook andere peer-</a:t>
            </a:r>
            <a:r>
              <a:rPr lang="nl-NL" sz="4800" dirty="0" err="1"/>
              <a:t>to</a:t>
            </a:r>
            <a:r>
              <a:rPr lang="nl-NL" sz="4800" dirty="0"/>
              <a:t>-peernetwerken aan.</a:t>
            </a:r>
          </a:p>
          <a:p>
            <a:r>
              <a:rPr lang="nl-NL" sz="4800" dirty="0">
                <a:hlinkClick r:id="rId4" tooltip="ABC (client) (de pagina bestaat niet)"/>
              </a:rPr>
              <a:t>ABC</a:t>
            </a:r>
            <a:r>
              <a:rPr lang="nl-NL" sz="4800" dirty="0"/>
              <a:t> ("</a:t>
            </a:r>
            <a:r>
              <a:rPr lang="nl-NL" sz="4800" dirty="0" err="1"/>
              <a:t>Yet</a:t>
            </a:r>
            <a:r>
              <a:rPr lang="nl-NL" sz="4800" dirty="0"/>
              <a:t> </a:t>
            </a:r>
            <a:r>
              <a:rPr lang="nl-NL" sz="4800" dirty="0" err="1"/>
              <a:t>Another</a:t>
            </a:r>
            <a:r>
              <a:rPr lang="nl-NL" sz="4800" dirty="0"/>
              <a:t> </a:t>
            </a:r>
            <a:r>
              <a:rPr lang="nl-NL" sz="4800" dirty="0" err="1"/>
              <a:t>BitTorrent</a:t>
            </a:r>
            <a:r>
              <a:rPr lang="nl-NL" sz="4800" dirty="0"/>
              <a:t> Client") (Windows en Linux)</a:t>
            </a:r>
          </a:p>
          <a:p>
            <a:r>
              <a:rPr lang="nl-NL" sz="4800" dirty="0">
                <a:hlinkClick r:id="rId5" tooltip="Ares Galaxy"/>
              </a:rPr>
              <a:t>Ares </a:t>
            </a:r>
            <a:r>
              <a:rPr lang="nl-NL" sz="4800" dirty="0" err="1">
                <a:hlinkClick r:id="rId5" tooltip="Ares Galaxy"/>
              </a:rPr>
              <a:t>Galaxy</a:t>
            </a:r>
            <a:r>
              <a:rPr lang="nl-NL" sz="4800" dirty="0"/>
              <a:t> (Windows)</a:t>
            </a:r>
          </a:p>
          <a:p>
            <a:r>
              <a:rPr lang="nl-NL" sz="4800" dirty="0" err="1">
                <a:hlinkClick r:id="rId6" tooltip="Bibster"/>
              </a:rPr>
              <a:t>Bibster</a:t>
            </a:r>
            <a:r>
              <a:rPr lang="nl-NL" sz="4800" dirty="0"/>
              <a:t> (Windows en Linux)</a:t>
            </a:r>
          </a:p>
          <a:p>
            <a:r>
              <a:rPr lang="nl-NL" sz="4800" dirty="0" err="1">
                <a:hlinkClick r:id="rId7" tooltip="BitComet"/>
              </a:rPr>
              <a:t>BitComet</a:t>
            </a:r>
            <a:r>
              <a:rPr lang="nl-NL" sz="4800" dirty="0"/>
              <a:t> (Windows)</a:t>
            </a:r>
          </a:p>
          <a:p>
            <a:r>
              <a:rPr lang="nl-NL" sz="4800" dirty="0" err="1">
                <a:hlinkClick r:id="rId8" tooltip="BitLord (de pagina bestaat niet)"/>
              </a:rPr>
              <a:t>BitLord</a:t>
            </a:r>
            <a:r>
              <a:rPr lang="nl-NL" sz="4800" dirty="0"/>
              <a:t> (Windows)</a:t>
            </a:r>
          </a:p>
          <a:p>
            <a:r>
              <a:rPr lang="nl-NL" sz="4800" dirty="0" err="1">
                <a:hlinkClick r:id="rId9" tooltip="BitTornado"/>
              </a:rPr>
              <a:t>BitTornado</a:t>
            </a:r>
            <a:r>
              <a:rPr lang="nl-NL" sz="4800" dirty="0"/>
              <a:t> (Linux, BSD, Mac OS X, Windows en Unix)</a:t>
            </a:r>
          </a:p>
          <a:p>
            <a:r>
              <a:rPr lang="nl-NL" sz="4800" dirty="0" err="1">
                <a:hlinkClick r:id="rId10" tooltip="BitTorrent (client)"/>
              </a:rPr>
              <a:t>BitTorrent</a:t>
            </a:r>
            <a:r>
              <a:rPr lang="nl-NL" sz="4800" dirty="0"/>
              <a:t> (Windows en Mac)</a:t>
            </a:r>
          </a:p>
          <a:p>
            <a:r>
              <a:rPr lang="nl-NL" sz="4800" dirty="0" err="1">
                <a:hlinkClick r:id="rId11" tooltip="BitTyrant (de pagina bestaat niet)"/>
              </a:rPr>
              <a:t>BitTyrant</a:t>
            </a:r>
            <a:r>
              <a:rPr lang="nl-NL" sz="4800" dirty="0"/>
              <a:t> (Linux, Mac OS X, Windows)</a:t>
            </a:r>
          </a:p>
          <a:p>
            <a:r>
              <a:rPr lang="nl-NL" sz="4800" dirty="0" err="1">
                <a:hlinkClick r:id="rId12" tooltip="BitSpirit (de pagina bestaat niet)"/>
              </a:rPr>
              <a:t>BitSpirit</a:t>
            </a:r>
            <a:r>
              <a:rPr lang="nl-NL" sz="4800" dirty="0"/>
              <a:t> (Windows)</a:t>
            </a:r>
          </a:p>
          <a:p>
            <a:r>
              <a:rPr lang="nl-NL" sz="4800" dirty="0" err="1">
                <a:hlinkClick r:id="rId13" tooltip="BitThief (de pagina bestaat niet)"/>
              </a:rPr>
              <a:t>BitThief</a:t>
            </a:r>
            <a:r>
              <a:rPr lang="nl-NL" sz="4800" dirty="0"/>
              <a:t> (Windows, Mac OS X en Linux) - voor het eerlijk delen van bestanden en het voorkomen van egoïsme</a:t>
            </a:r>
          </a:p>
          <a:p>
            <a:r>
              <a:rPr lang="nl-NL" sz="4800" dirty="0" err="1">
                <a:hlinkClick r:id="rId14" tooltip="Burst!"/>
              </a:rPr>
              <a:t>Burst</a:t>
            </a:r>
            <a:r>
              <a:rPr lang="nl-NL" sz="4800" dirty="0">
                <a:hlinkClick r:id="rId14" tooltip="Burst!"/>
              </a:rPr>
              <a:t>!</a:t>
            </a:r>
            <a:r>
              <a:rPr lang="nl-NL" sz="4800" dirty="0"/>
              <a:t> (Windows)</a:t>
            </a:r>
          </a:p>
          <a:p>
            <a:r>
              <a:rPr lang="nl-NL" sz="4800" dirty="0" err="1">
                <a:hlinkClick r:id="rId15" tooltip="Ctorrent (de pagina bestaat niet)"/>
              </a:rPr>
              <a:t>Ctorrent</a:t>
            </a:r>
            <a:r>
              <a:rPr lang="nl-NL" sz="4800" dirty="0"/>
              <a:t> (Linux, Mac OS X en </a:t>
            </a:r>
            <a:r>
              <a:rPr lang="nl-NL" sz="4800" dirty="0" err="1"/>
              <a:t>FreeBSD</a:t>
            </a:r>
            <a:r>
              <a:rPr lang="nl-NL" sz="4800" dirty="0"/>
              <a:t>)</a:t>
            </a:r>
          </a:p>
          <a:p>
            <a:r>
              <a:rPr lang="nl-NL" sz="4800" dirty="0" err="1">
                <a:hlinkClick r:id="rId16" tooltip="EXeem (de pagina bestaat niet)"/>
              </a:rPr>
              <a:t>eXeem</a:t>
            </a:r>
            <a:r>
              <a:rPr lang="nl-NL" sz="4800" dirty="0"/>
              <a:t> (Windows)</a:t>
            </a:r>
          </a:p>
          <a:p>
            <a:r>
              <a:rPr lang="nl-NL" sz="4800" dirty="0" err="1">
                <a:hlinkClick r:id="rId17" tooltip="KGet"/>
              </a:rPr>
              <a:t>KGet</a:t>
            </a:r>
            <a:r>
              <a:rPr lang="nl-NL" sz="4800" dirty="0"/>
              <a:t> (KDE: Linux en Unix)</a:t>
            </a:r>
          </a:p>
          <a:p>
            <a:r>
              <a:rPr lang="nl-NL" sz="4800" dirty="0" err="1">
                <a:hlinkClick r:id="rId18" tooltip="KTorrent"/>
              </a:rPr>
              <a:t>KTorrent</a:t>
            </a:r>
            <a:r>
              <a:rPr lang="nl-NL" sz="4800" dirty="0"/>
              <a:t> (Linux en Unix)</a:t>
            </a:r>
          </a:p>
          <a:p>
            <a:r>
              <a:rPr lang="nl-NL" sz="4800" dirty="0" err="1">
                <a:hlinkClick r:id="rId19" tooltip="MLDonkey"/>
              </a:rPr>
              <a:t>MLDonkey</a:t>
            </a:r>
            <a:r>
              <a:rPr lang="nl-NL" sz="4800" dirty="0"/>
              <a:t> (Linux, Windows, Mac OS X, BSD en Unix)</a:t>
            </a:r>
          </a:p>
          <a:p>
            <a:r>
              <a:rPr lang="nl-NL" sz="4800" dirty="0" err="1">
                <a:hlinkClick r:id="rId20" tooltip="RTorrent"/>
              </a:rPr>
              <a:t>rTorrent</a:t>
            </a:r>
            <a:r>
              <a:rPr lang="nl-NL" sz="4800" dirty="0"/>
              <a:t> (Linux)</a:t>
            </a:r>
          </a:p>
          <a:p>
            <a:r>
              <a:rPr lang="nl-NL" sz="4800" dirty="0" err="1">
                <a:hlinkClick r:id="rId21" tooltip="Rufus (software) (de pagina bestaat niet)"/>
              </a:rPr>
              <a:t>Rufus</a:t>
            </a:r>
            <a:r>
              <a:rPr lang="nl-NL" sz="4800" dirty="0"/>
              <a:t> (Windows en Linux; geschreven in Python)</a:t>
            </a:r>
          </a:p>
          <a:p>
            <a:r>
              <a:rPr lang="nl-NL" sz="4800" dirty="0" err="1">
                <a:hlinkClick r:id="rId22" tooltip="Shareaza"/>
              </a:rPr>
              <a:t>Shareaza</a:t>
            </a:r>
            <a:r>
              <a:rPr lang="nl-NL" sz="4800" dirty="0"/>
              <a:t> (Windows)</a:t>
            </a:r>
          </a:p>
          <a:p>
            <a:r>
              <a:rPr lang="nl-NL" sz="4800" dirty="0" err="1">
                <a:hlinkClick r:id="rId23" tooltip="Tomato Torrent"/>
              </a:rPr>
              <a:t>Tomato</a:t>
            </a:r>
            <a:r>
              <a:rPr lang="nl-NL" sz="4800" dirty="0">
                <a:hlinkClick r:id="rId23" tooltip="Tomato Torrent"/>
              </a:rPr>
              <a:t> </a:t>
            </a:r>
            <a:r>
              <a:rPr lang="nl-NL" sz="4800" dirty="0" err="1">
                <a:hlinkClick r:id="rId23" tooltip="Tomato Torrent"/>
              </a:rPr>
              <a:t>Torrent</a:t>
            </a:r>
            <a:r>
              <a:rPr lang="nl-NL" sz="4800" dirty="0"/>
              <a:t> (Mac)</a:t>
            </a:r>
          </a:p>
          <a:p>
            <a:r>
              <a:rPr lang="nl-NL" sz="4800" dirty="0" err="1">
                <a:hlinkClick r:id="rId24" tooltip="TorrentFlux (de pagina bestaat niet)"/>
              </a:rPr>
              <a:t>TorrentFlux</a:t>
            </a:r>
            <a:r>
              <a:rPr lang="nl-NL" sz="4800" dirty="0"/>
              <a:t> (internet)</a:t>
            </a:r>
          </a:p>
          <a:p>
            <a:r>
              <a:rPr lang="nl-NL" sz="4800" dirty="0">
                <a:hlinkClick r:id="rId25" tooltip="Transmission (software)"/>
              </a:rPr>
              <a:t>Transmission</a:t>
            </a:r>
            <a:r>
              <a:rPr lang="nl-NL" sz="4800" dirty="0"/>
              <a:t> (Linux, Mac, BSD, </a:t>
            </a:r>
            <a:r>
              <a:rPr lang="nl-NL" sz="4800" dirty="0" err="1"/>
              <a:t>Solaris</a:t>
            </a:r>
            <a:r>
              <a:rPr lang="nl-NL" sz="4800" dirty="0"/>
              <a:t> en Unix)</a:t>
            </a:r>
          </a:p>
          <a:p>
            <a:r>
              <a:rPr lang="nl-NL" sz="4800" dirty="0" err="1">
                <a:hlinkClick r:id="rId26" tooltip="Tribler"/>
              </a:rPr>
              <a:t>Tribler</a:t>
            </a:r>
            <a:r>
              <a:rPr lang="nl-NL" sz="4800" dirty="0"/>
              <a:t> (Windows, Mac en Linux)</a:t>
            </a:r>
          </a:p>
          <a:p>
            <a:r>
              <a:rPr lang="nl-NL" sz="4800" dirty="0" err="1">
                <a:hlinkClick r:id="rId27" tooltip="Vuze"/>
              </a:rPr>
              <a:t>Vuze</a:t>
            </a:r>
            <a:r>
              <a:rPr lang="nl-NL" sz="4800" dirty="0"/>
              <a:t> (voorheen </a:t>
            </a:r>
            <a:r>
              <a:rPr lang="nl-NL" sz="4800" dirty="0" err="1"/>
              <a:t>Azureus</a:t>
            </a:r>
            <a:r>
              <a:rPr lang="nl-NL" sz="4800" dirty="0"/>
              <a:t>, Java-platform)</a:t>
            </a:r>
          </a:p>
          <a:p>
            <a:r>
              <a:rPr lang="nl-NL" sz="4800" dirty="0" err="1">
                <a:hlinkClick r:id="rId28" tooltip="Ziptorrent (de pagina bestaat niet)"/>
              </a:rPr>
              <a:t>Ziptorrent</a:t>
            </a:r>
            <a:r>
              <a:rPr lang="nl-NL" sz="4800" dirty="0"/>
              <a:t> (Windows)</a:t>
            </a:r>
          </a:p>
          <a:p>
            <a:r>
              <a:rPr lang="nl-NL" sz="4800" dirty="0" err="1">
                <a:hlinkClick r:id="rId29" tooltip="Xtorrent (de pagina bestaat niet)"/>
              </a:rPr>
              <a:t>Xtorrent</a:t>
            </a:r>
            <a:r>
              <a:rPr lang="nl-NL" sz="4800" dirty="0"/>
              <a:t> (Mac)</a:t>
            </a:r>
          </a:p>
          <a:p>
            <a:r>
              <a:rPr lang="nl-NL" sz="4800" dirty="0">
                <a:hlinkClick r:id="rId30" tooltip="ΜTorrent"/>
              </a:rPr>
              <a:t>µ</a:t>
            </a:r>
            <a:r>
              <a:rPr lang="nl-NL" sz="4800" dirty="0" err="1">
                <a:hlinkClick r:id="rId30" tooltip="ΜTorrent"/>
              </a:rPr>
              <a:t>Torrent</a:t>
            </a:r>
            <a:r>
              <a:rPr lang="nl-NL" sz="4800" dirty="0"/>
              <a:t> (Windows, Mac en Linux)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729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Client installeren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err="1" smtClean="0"/>
              <a:t>Torrent</a:t>
            </a:r>
            <a:r>
              <a:rPr lang="nl-NL" dirty="0" smtClean="0"/>
              <a:t> programma </a:t>
            </a:r>
            <a:r>
              <a:rPr lang="nl-NL" dirty="0" smtClean="0"/>
              <a:t>(</a:t>
            </a:r>
            <a:r>
              <a:rPr lang="nl-NL" dirty="0" err="1" smtClean="0"/>
              <a:t>client</a:t>
            </a:r>
            <a:r>
              <a:rPr lang="nl-NL" dirty="0" smtClean="0"/>
              <a:t>) installeren</a:t>
            </a:r>
            <a:endParaRPr lang="nl-NL" dirty="0" smtClean="0"/>
          </a:p>
          <a:p>
            <a:r>
              <a:rPr lang="nl-NL" dirty="0" smtClean="0"/>
              <a:t>Poort in router en firewall openen</a:t>
            </a:r>
          </a:p>
          <a:p>
            <a:pPr lvl="1"/>
            <a:r>
              <a:rPr lang="nl-NL" dirty="0" err="1" smtClean="0"/>
              <a:t>Utorrent</a:t>
            </a:r>
            <a:r>
              <a:rPr lang="nl-NL" dirty="0" smtClean="0"/>
              <a:t> poort 34638</a:t>
            </a:r>
          </a:p>
          <a:p>
            <a:pPr lvl="1"/>
            <a:r>
              <a:rPr lang="nl-NL" dirty="0" smtClean="0"/>
              <a:t>Meestal </a:t>
            </a:r>
            <a:r>
              <a:rPr lang="nl-NL" dirty="0" smtClean="0"/>
              <a:t>automatisch</a:t>
            </a:r>
          </a:p>
          <a:p>
            <a:r>
              <a:rPr lang="nl-NL" dirty="0" smtClean="0"/>
              <a:t>Locatie van bestanden op HDD aangeven</a:t>
            </a:r>
          </a:p>
          <a:p>
            <a:r>
              <a:rPr lang="nl-NL" dirty="0" smtClean="0"/>
              <a:t>Eventueel snelheid ingeven</a:t>
            </a:r>
          </a:p>
          <a:p>
            <a:pPr lvl="1"/>
            <a:r>
              <a:rPr lang="nl-NL" dirty="0" smtClean="0"/>
              <a:t>Download</a:t>
            </a:r>
          </a:p>
          <a:p>
            <a:pPr lvl="1"/>
            <a:r>
              <a:rPr lang="nl-NL" dirty="0" smtClean="0"/>
              <a:t>Upload</a:t>
            </a:r>
          </a:p>
          <a:p>
            <a:pPr lvl="1"/>
            <a:r>
              <a:rPr lang="nl-NL" dirty="0" smtClean="0"/>
              <a:t>In </a:t>
            </a:r>
            <a:r>
              <a:rPr lang="nl-NL" dirty="0" err="1"/>
              <a:t>client</a:t>
            </a:r>
            <a:r>
              <a:rPr lang="nl-NL" dirty="0"/>
              <a:t> aantal </a:t>
            </a:r>
            <a:r>
              <a:rPr lang="nl-NL" dirty="0" err="1"/>
              <a:t>downloaders</a:t>
            </a:r>
            <a:r>
              <a:rPr lang="nl-NL" dirty="0"/>
              <a:t> en de maximale uploadsnelheid instellen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403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Begin Download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err="1" smtClean="0"/>
              <a:t>Torrent</a:t>
            </a:r>
            <a:r>
              <a:rPr lang="nl-NL" dirty="0" smtClean="0"/>
              <a:t> </a:t>
            </a:r>
            <a:r>
              <a:rPr lang="nl-NL" dirty="0"/>
              <a:t>openen in programma (</a:t>
            </a:r>
            <a:r>
              <a:rPr lang="nl-NL" dirty="0" err="1"/>
              <a:t>client</a:t>
            </a:r>
            <a:r>
              <a:rPr lang="nl-NL" dirty="0"/>
              <a:t>)</a:t>
            </a:r>
          </a:p>
          <a:p>
            <a:r>
              <a:rPr lang="nl-NL" dirty="0"/>
              <a:t>Reserveert </a:t>
            </a:r>
            <a:r>
              <a:rPr lang="nl-NL" dirty="0" smtClean="0"/>
              <a:t>de </a:t>
            </a:r>
            <a:r>
              <a:rPr lang="nl-NL" dirty="0"/>
              <a:t>ruimte op de schijf</a:t>
            </a:r>
          </a:p>
          <a:p>
            <a:r>
              <a:rPr lang="nl-NL" dirty="0"/>
              <a:t>Programma gaat downloaden en </a:t>
            </a:r>
            <a:r>
              <a:rPr lang="nl-NL" dirty="0" smtClean="0"/>
              <a:t>uploaden</a:t>
            </a:r>
          </a:p>
          <a:p>
            <a:r>
              <a:rPr lang="nl-NL" dirty="0"/>
              <a:t>begint met downloaden stukjes van bestand</a:t>
            </a:r>
          </a:p>
          <a:p>
            <a:r>
              <a:rPr lang="nl-NL" dirty="0"/>
              <a:t>tegelijkertijd  begint uploaden van stukjes die je al binnen hebt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583757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Download </a:t>
            </a:r>
            <a:r>
              <a:rPr lang="nl-NL" dirty="0" smtClean="0"/>
              <a:t>deel 2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Nu </a:t>
            </a:r>
            <a:r>
              <a:rPr lang="nl-NL" dirty="0" smtClean="0"/>
              <a:t>ben je </a:t>
            </a:r>
            <a:r>
              <a:rPr lang="nl-NL" dirty="0"/>
              <a:t>een "peer" in het netwerk. </a:t>
            </a:r>
            <a:endParaRPr lang="nl-NL" dirty="0" smtClean="0"/>
          </a:p>
          <a:p>
            <a:r>
              <a:rPr lang="nl-NL" dirty="0" err="1" smtClean="0"/>
              <a:t>tracker</a:t>
            </a:r>
            <a:r>
              <a:rPr lang="nl-NL" dirty="0" smtClean="0"/>
              <a:t> regelt contact met </a:t>
            </a:r>
            <a:r>
              <a:rPr lang="nl-NL" dirty="0"/>
              <a:t>andere </a:t>
            </a:r>
            <a:r>
              <a:rPr lang="nl-NL" dirty="0" err="1" smtClean="0"/>
              <a:t>peers</a:t>
            </a:r>
            <a:endParaRPr lang="nl-NL" dirty="0" smtClean="0"/>
          </a:p>
          <a:p>
            <a:r>
              <a:rPr lang="nl-NL" dirty="0" smtClean="0"/>
              <a:t>verbonden </a:t>
            </a:r>
            <a:r>
              <a:rPr lang="nl-NL" dirty="0"/>
              <a:t>peer </a:t>
            </a:r>
            <a:r>
              <a:rPr lang="nl-NL" dirty="0" smtClean="0"/>
              <a:t>verbindt jou </a:t>
            </a:r>
            <a:r>
              <a:rPr lang="nl-NL" dirty="0"/>
              <a:t>met andere </a:t>
            </a:r>
            <a:r>
              <a:rPr lang="nl-NL" dirty="0" err="1" smtClean="0"/>
              <a:t>peers</a:t>
            </a:r>
            <a:endParaRPr lang="nl-NL" dirty="0" smtClean="0"/>
          </a:p>
          <a:p>
            <a:r>
              <a:rPr lang="nl-NL" dirty="0" smtClean="0"/>
              <a:t>iedereen </a:t>
            </a:r>
            <a:r>
              <a:rPr lang="nl-NL" dirty="0" smtClean="0"/>
              <a:t>download </a:t>
            </a:r>
            <a:r>
              <a:rPr lang="nl-NL" dirty="0"/>
              <a:t>en </a:t>
            </a:r>
            <a:r>
              <a:rPr lang="nl-NL" dirty="0" smtClean="0"/>
              <a:t>upload </a:t>
            </a:r>
            <a:r>
              <a:rPr lang="nl-NL" dirty="0"/>
              <a:t>tegelijkertijd </a:t>
            </a:r>
            <a:endParaRPr lang="nl-NL" dirty="0" smtClean="0"/>
          </a:p>
          <a:p>
            <a:r>
              <a:rPr lang="nl-NL" dirty="0" smtClean="0"/>
              <a:t>snelheid </a:t>
            </a:r>
            <a:r>
              <a:rPr lang="nl-NL" dirty="0"/>
              <a:t>niet beperkt tot de uploadsnelheid van </a:t>
            </a:r>
            <a:r>
              <a:rPr lang="nl-NL" dirty="0" smtClean="0"/>
              <a:t>een enkele aanbieder</a:t>
            </a:r>
          </a:p>
          <a:p>
            <a:r>
              <a:rPr lang="nl-NL" dirty="0" smtClean="0"/>
              <a:t>in </a:t>
            </a:r>
            <a:r>
              <a:rPr lang="nl-NL" dirty="0"/>
              <a:t>het optimale geval de som </a:t>
            </a:r>
            <a:r>
              <a:rPr lang="nl-NL" dirty="0" smtClean="0"/>
              <a:t>van </a:t>
            </a:r>
            <a:r>
              <a:rPr lang="nl-NL" dirty="0"/>
              <a:t>de uploadsnelheden van alle actieve </a:t>
            </a:r>
            <a:r>
              <a:rPr lang="nl-NL" dirty="0" smtClean="0"/>
              <a:t>aanbieders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079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Download </a:t>
            </a:r>
            <a:r>
              <a:rPr lang="nl-NL" dirty="0" smtClean="0"/>
              <a:t>deel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/>
              <a:t>o</a:t>
            </a:r>
            <a:r>
              <a:rPr lang="nl-NL" dirty="0" smtClean="0"/>
              <a:t>p harde schijf </a:t>
            </a:r>
            <a:r>
              <a:rPr lang="nl-NL" dirty="0" smtClean="0"/>
              <a:t>wordt </a:t>
            </a:r>
            <a:r>
              <a:rPr lang="nl-NL" dirty="0" smtClean="0"/>
              <a:t>plaats gemaakt voor volledige bestand </a:t>
            </a:r>
          </a:p>
          <a:p>
            <a:r>
              <a:rPr lang="nl-NL" dirty="0" smtClean="0"/>
              <a:t>wordt gaandeweg door ontbrekende stukjes ingevuld</a:t>
            </a:r>
          </a:p>
          <a:p>
            <a:r>
              <a:rPr lang="nl-NL" dirty="0" smtClean="0"/>
              <a:t>bestand wordt verdeeld in blokken van 128 Kb tot 4 MB</a:t>
            </a:r>
          </a:p>
          <a:p>
            <a:r>
              <a:rPr lang="nl-NL" dirty="0" smtClean="0"/>
              <a:t>als hele bestand binnen is wordt je zelf ook “</a:t>
            </a:r>
            <a:r>
              <a:rPr lang="nl-NL" dirty="0" err="1" smtClean="0"/>
              <a:t>seeder</a:t>
            </a:r>
            <a:r>
              <a:rPr lang="nl-NL" dirty="0" smtClean="0"/>
              <a:t>” of "</a:t>
            </a:r>
            <a:r>
              <a:rPr lang="nl-NL" dirty="0" err="1" smtClean="0"/>
              <a:t>seed</a:t>
            </a:r>
            <a:r>
              <a:rPr lang="nl-NL" dirty="0" smtClean="0"/>
              <a:t>“</a:t>
            </a:r>
          </a:p>
          <a:p>
            <a:r>
              <a:rPr lang="nl-NL" dirty="0" smtClean="0"/>
              <a:t>niet meteen de </a:t>
            </a:r>
            <a:r>
              <a:rPr lang="nl-NL" dirty="0" err="1" smtClean="0"/>
              <a:t>torrent</a:t>
            </a:r>
            <a:r>
              <a:rPr lang="nl-NL" dirty="0" smtClean="0"/>
              <a:t> afsluiten, nog een tijdje blijven </a:t>
            </a:r>
            <a:r>
              <a:rPr lang="nl-NL" dirty="0" err="1" smtClean="0"/>
              <a:t>seeden</a:t>
            </a:r>
            <a:r>
              <a:rPr lang="nl-NL" dirty="0" smtClean="0"/>
              <a:t>. </a:t>
            </a:r>
          </a:p>
          <a:p>
            <a:r>
              <a:rPr lang="nl-NL" dirty="0" smtClean="0"/>
              <a:t>zeker zoveel data </a:t>
            </a:r>
            <a:r>
              <a:rPr lang="nl-NL" dirty="0" err="1" smtClean="0"/>
              <a:t>seeden</a:t>
            </a:r>
            <a:r>
              <a:rPr lang="nl-NL" dirty="0" smtClean="0"/>
              <a:t> als je zelf hebt binnengehaald </a:t>
            </a:r>
          </a:p>
          <a:p>
            <a:pPr lvl="1"/>
            <a:r>
              <a:rPr lang="nl-NL" dirty="0" smtClean="0"/>
              <a:t>de upload/downloadratio voor de </a:t>
            </a:r>
            <a:r>
              <a:rPr lang="nl-NL" dirty="0" err="1" smtClean="0"/>
              <a:t>torrent</a:t>
            </a:r>
            <a:r>
              <a:rPr lang="nl-NL" dirty="0" smtClean="0"/>
              <a:t> is dan 1:1 of hoger. </a:t>
            </a:r>
          </a:p>
          <a:p>
            <a:pPr lvl="1"/>
            <a:r>
              <a:rPr lang="nl-NL" dirty="0" smtClean="0"/>
              <a:t>ratio te laag, door meer downloaden dan uploaden heet “</a:t>
            </a:r>
            <a:r>
              <a:rPr lang="nl-NL" dirty="0" err="1" smtClean="0"/>
              <a:t>leechen</a:t>
            </a:r>
            <a:r>
              <a:rPr lang="nl-NL" dirty="0" smtClean="0"/>
              <a:t>” is negatief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2502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Afstandbediening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Web GUI Client</a:t>
            </a:r>
          </a:p>
          <a:p>
            <a:pPr lvl="1"/>
            <a:r>
              <a:rPr lang="nl-NL" dirty="0" smtClean="0"/>
              <a:t>Bediening </a:t>
            </a:r>
            <a:r>
              <a:rPr lang="nl-NL" dirty="0" err="1" smtClean="0"/>
              <a:t>client</a:t>
            </a:r>
            <a:r>
              <a:rPr lang="nl-NL" dirty="0" smtClean="0"/>
              <a:t> via browser op andere pc</a:t>
            </a:r>
          </a:p>
          <a:p>
            <a:pPr lvl="1"/>
            <a:r>
              <a:rPr lang="nl-NL" dirty="0" smtClean="0"/>
              <a:t>Vanaf andere pc</a:t>
            </a:r>
          </a:p>
          <a:p>
            <a:pPr lvl="1"/>
            <a:r>
              <a:rPr lang="nl-NL" dirty="0" smtClean="0"/>
              <a:t>Vanaf tablet of telefoon met een </a:t>
            </a:r>
            <a:r>
              <a:rPr lang="nl-NL" dirty="0" err="1" smtClean="0"/>
              <a:t>app</a:t>
            </a:r>
            <a:endParaRPr lang="nl-NL" dirty="0" smtClean="0"/>
          </a:p>
          <a:p>
            <a:r>
              <a:rPr lang="nl-NL" dirty="0" err="1" smtClean="0"/>
              <a:t>App</a:t>
            </a:r>
            <a:r>
              <a:rPr lang="nl-NL" dirty="0" smtClean="0"/>
              <a:t> voor bediening NAS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180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 ???????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pPr marL="0" indent="0" algn="ctr">
              <a:buNone/>
            </a:pPr>
            <a:r>
              <a:rPr lang="nl-NL" sz="9600" smtClean="0"/>
              <a:t>Demo</a:t>
            </a:r>
            <a:endParaRPr lang="nl-NL" sz="9600" dirty="0"/>
          </a:p>
        </p:txBody>
      </p:sp>
    </p:spTree>
    <p:extLst>
      <p:ext uri="{BB962C8B-B14F-4D97-AF65-F5344CB8AC3E}">
        <p14:creationId xmlns:p14="http://schemas.microsoft.com/office/powerpoint/2010/main" val="21101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Downloaden van muziek en bestanden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Direct vanaf een server</a:t>
            </a:r>
          </a:p>
          <a:p>
            <a:r>
              <a:rPr lang="nl-NL" dirty="0" smtClean="0"/>
              <a:t>Via P2P</a:t>
            </a:r>
          </a:p>
          <a:p>
            <a:r>
              <a:rPr lang="nl-NL" dirty="0" smtClean="0"/>
              <a:t>Via een Direct Netwerk</a:t>
            </a:r>
          </a:p>
          <a:p>
            <a:pPr lvl="1"/>
            <a:r>
              <a:rPr lang="nl-NL" dirty="0" smtClean="0"/>
              <a:t>O.a. DC ++, rechtstreeks vanaf harde schijf in groep</a:t>
            </a:r>
          </a:p>
          <a:p>
            <a:pPr lvl="1"/>
            <a:r>
              <a:rPr lang="nl-NL" dirty="0" smtClean="0"/>
              <a:t>Wordt nu niet besproken</a:t>
            </a:r>
          </a:p>
          <a:p>
            <a:r>
              <a:rPr lang="nl-NL" dirty="0" smtClean="0"/>
              <a:t>Via nieuwsservers</a:t>
            </a:r>
          </a:p>
          <a:p>
            <a:pPr lvl="1"/>
            <a:r>
              <a:rPr lang="nl-NL" dirty="0" smtClean="0"/>
              <a:t>Via betaling vanaf centrale server</a:t>
            </a:r>
          </a:p>
          <a:p>
            <a:pPr lvl="1"/>
            <a:r>
              <a:rPr lang="nl-NL" dirty="0" smtClean="0"/>
              <a:t>Wordt nu niet </a:t>
            </a:r>
            <a:r>
              <a:rPr lang="nl-NL" dirty="0" smtClean="0"/>
              <a:t>besproken</a:t>
            </a:r>
          </a:p>
          <a:p>
            <a:pPr lvl="1"/>
            <a:r>
              <a:rPr lang="nl-NL" dirty="0" err="1" smtClean="0"/>
              <a:t>Eweka</a:t>
            </a:r>
            <a:r>
              <a:rPr lang="nl-NL" dirty="0" smtClean="0"/>
              <a:t>, </a:t>
            </a:r>
            <a:r>
              <a:rPr lang="nl-NL" dirty="0" err="1" smtClean="0"/>
              <a:t>XLNed</a:t>
            </a:r>
            <a:r>
              <a:rPr lang="nl-NL" dirty="0" smtClean="0"/>
              <a:t>, </a:t>
            </a:r>
            <a:r>
              <a:rPr lang="nl-NL" dirty="0" err="1" smtClean="0"/>
              <a:t>XSNews</a:t>
            </a:r>
            <a:r>
              <a:rPr lang="nl-NL" dirty="0" smtClean="0"/>
              <a:t>, I-</a:t>
            </a:r>
            <a:r>
              <a:rPr lang="nl-NL" dirty="0" err="1" smtClean="0"/>
              <a:t>telligent</a:t>
            </a:r>
            <a:r>
              <a:rPr lang="nl-NL" dirty="0" smtClean="0"/>
              <a:t>, </a:t>
            </a:r>
            <a:r>
              <a:rPr lang="nl-NL" dirty="0" err="1" smtClean="0"/>
              <a:t>Astraweb</a:t>
            </a:r>
            <a:endParaRPr lang="nl-NL" dirty="0" smtClean="0"/>
          </a:p>
          <a:p>
            <a:r>
              <a:rPr lang="nl-NL" dirty="0" err="1" smtClean="0"/>
              <a:t>Streamen</a:t>
            </a:r>
            <a:endParaRPr lang="nl-NL" dirty="0" smtClean="0"/>
          </a:p>
          <a:p>
            <a:pPr lvl="1"/>
            <a:r>
              <a:rPr lang="nl-NL" dirty="0" err="1" smtClean="0"/>
              <a:t>Spotify</a:t>
            </a:r>
            <a:r>
              <a:rPr lang="nl-NL" dirty="0" smtClean="0"/>
              <a:t>, gratis </a:t>
            </a:r>
            <a:r>
              <a:rPr lang="nl-NL" dirty="0" err="1" smtClean="0"/>
              <a:t>shuffle</a:t>
            </a:r>
            <a:r>
              <a:rPr lang="nl-NL" dirty="0" smtClean="0"/>
              <a:t> </a:t>
            </a:r>
            <a:r>
              <a:rPr lang="nl-NL" dirty="0" err="1" smtClean="0"/>
              <a:t>app</a:t>
            </a:r>
            <a:endParaRPr lang="nl-NL" dirty="0" smtClean="0"/>
          </a:p>
          <a:p>
            <a:pPr lvl="1"/>
            <a:r>
              <a:rPr lang="nl-NL" dirty="0" smtClean="0"/>
              <a:t>Wordt nu niet besproken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813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Alle klanten (</a:t>
            </a:r>
            <a:r>
              <a:rPr lang="nl-NL" dirty="0" err="1" smtClean="0"/>
              <a:t>clients</a:t>
            </a:r>
            <a:r>
              <a:rPr lang="nl-NL" dirty="0" smtClean="0"/>
              <a:t>) downloaden van een centrale server</a:t>
            </a:r>
            <a:br>
              <a:rPr lang="nl-NL" dirty="0" smtClean="0"/>
            </a:br>
            <a:r>
              <a:rPr lang="nl-NL" dirty="0" smtClean="0"/>
              <a:t>Bijvoorbeeld Microsoft voor updates</a:t>
            </a:r>
            <a:endParaRPr lang="nl-NL" dirty="0"/>
          </a:p>
        </p:txBody>
      </p:sp>
      <p:pic>
        <p:nvPicPr>
          <p:cNvPr id="4" name="Tijdelijke aanduiding voor inhoud 3" descr="Server-Client based network diagram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852936"/>
            <a:ext cx="3025409" cy="28411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3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P2P</a:t>
            </a:r>
            <a:br>
              <a:rPr lang="nl-NL" dirty="0" smtClean="0"/>
            </a:br>
            <a:r>
              <a:rPr lang="nl-NL" dirty="0" smtClean="0"/>
              <a:t>Elke gebruikers PC is tegelijkertijd server en klant (</a:t>
            </a:r>
            <a:r>
              <a:rPr lang="nl-NL" dirty="0" err="1" smtClean="0"/>
              <a:t>client</a:t>
            </a:r>
            <a:r>
              <a:rPr lang="nl-NL" dirty="0" smtClean="0"/>
              <a:t>)</a:t>
            </a:r>
            <a:endParaRPr lang="nl-NL" dirty="0"/>
          </a:p>
        </p:txBody>
      </p:sp>
      <p:pic>
        <p:nvPicPr>
          <p:cNvPr id="4" name="Tijdelijke aanduiding voor inhoud 3" descr="Peer-to-peer network diagram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92896"/>
            <a:ext cx="6048672" cy="417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847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Juridische zaken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Bij sommige software toegestaan</a:t>
            </a:r>
          </a:p>
          <a:p>
            <a:pPr lvl="1"/>
            <a:r>
              <a:rPr lang="nl-NL" dirty="0" smtClean="0"/>
              <a:t>Bijv. Linux downloaden, om bandbreedte server te beperken</a:t>
            </a:r>
          </a:p>
          <a:p>
            <a:r>
              <a:rPr lang="nl-NL" dirty="0" smtClean="0"/>
              <a:t>Downloaden films en muziek</a:t>
            </a:r>
          </a:p>
          <a:p>
            <a:pPr lvl="1"/>
            <a:r>
              <a:rPr lang="nl-NL" dirty="0" smtClean="0"/>
              <a:t>Toegestaan in NL</a:t>
            </a:r>
          </a:p>
          <a:p>
            <a:r>
              <a:rPr lang="nl-NL" dirty="0" smtClean="0"/>
              <a:t>Downloaden via nieuwsgroepen mag</a:t>
            </a:r>
          </a:p>
          <a:p>
            <a:pPr lvl="1"/>
            <a:r>
              <a:rPr lang="nl-NL" dirty="0" smtClean="0"/>
              <a:t>Want, er wordt niet “</a:t>
            </a:r>
            <a:r>
              <a:rPr lang="nl-NL" dirty="0" err="1" smtClean="0"/>
              <a:t>geupload</a:t>
            </a:r>
            <a:r>
              <a:rPr lang="nl-NL" dirty="0" smtClean="0"/>
              <a:t>”</a:t>
            </a:r>
          </a:p>
          <a:p>
            <a:r>
              <a:rPr lang="nl-NL" dirty="0" smtClean="0"/>
              <a:t>Uploaden (film en muziek) is </a:t>
            </a:r>
            <a:r>
              <a:rPr lang="nl-NL" u="sng" dirty="0" smtClean="0"/>
              <a:t>niet</a:t>
            </a:r>
            <a:r>
              <a:rPr lang="nl-NL" dirty="0" smtClean="0"/>
              <a:t> toegestaan</a:t>
            </a:r>
          </a:p>
          <a:p>
            <a:pPr lvl="1"/>
            <a:r>
              <a:rPr lang="nl-NL" dirty="0" smtClean="0"/>
              <a:t>Bij P2P wordt </a:t>
            </a:r>
            <a:r>
              <a:rPr lang="nl-NL" dirty="0" err="1" smtClean="0"/>
              <a:t>geupload</a:t>
            </a:r>
            <a:endParaRPr lang="nl-NL" dirty="0" smtClean="0"/>
          </a:p>
          <a:p>
            <a:pPr lvl="1"/>
            <a:r>
              <a:rPr lang="nl-NL" dirty="0" smtClean="0"/>
              <a:t>Uploaden kan (bijna nooit) niet worden uitgezet</a:t>
            </a:r>
          </a:p>
          <a:p>
            <a:pPr lvl="1"/>
            <a:r>
              <a:rPr lang="nl-NL" dirty="0" smtClean="0"/>
              <a:t>Dus altijd strafbaar</a:t>
            </a:r>
          </a:p>
          <a:p>
            <a:pPr lvl="1"/>
            <a:r>
              <a:rPr lang="nl-NL" dirty="0" smtClean="0"/>
              <a:t>Want u verspreidt</a:t>
            </a:r>
          </a:p>
        </p:txBody>
      </p:sp>
    </p:spTree>
    <p:extLst>
      <p:ext uri="{BB962C8B-B14F-4D97-AF65-F5344CB8AC3E}">
        <p14:creationId xmlns:p14="http://schemas.microsoft.com/office/powerpoint/2010/main" val="5155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Stappen om bestand te downloaden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Downloaden van een </a:t>
            </a:r>
            <a:r>
              <a:rPr lang="nl-NL" dirty="0" err="1" smtClean="0"/>
              <a:t>torrent</a:t>
            </a:r>
            <a:endParaRPr lang="nl-NL" dirty="0" smtClean="0"/>
          </a:p>
          <a:p>
            <a:r>
              <a:rPr lang="nl-NL" dirty="0" err="1" smtClean="0"/>
              <a:t>Torrent</a:t>
            </a:r>
            <a:r>
              <a:rPr lang="nl-NL" dirty="0" smtClean="0"/>
              <a:t> openen in programma (</a:t>
            </a:r>
            <a:r>
              <a:rPr lang="nl-NL" dirty="0" err="1" smtClean="0"/>
              <a:t>client</a:t>
            </a:r>
            <a:r>
              <a:rPr lang="nl-NL" dirty="0" smtClean="0"/>
              <a:t>)</a:t>
            </a:r>
          </a:p>
          <a:p>
            <a:pPr lvl="1"/>
            <a:r>
              <a:rPr lang="nl-NL" dirty="0" smtClean="0"/>
              <a:t>Soms automatisch via “</a:t>
            </a:r>
            <a:r>
              <a:rPr lang="nl-NL" dirty="0" err="1" smtClean="0"/>
              <a:t>magnetlink</a:t>
            </a:r>
            <a:r>
              <a:rPr lang="nl-NL" dirty="0" smtClean="0"/>
              <a:t>”</a:t>
            </a:r>
          </a:p>
          <a:p>
            <a:r>
              <a:rPr lang="nl-NL" dirty="0" smtClean="0"/>
              <a:t>Bestand gaat downloaden (en uploaden)</a:t>
            </a:r>
          </a:p>
          <a:p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44583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Torrent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nl-NL" dirty="0"/>
              <a:t>Downloaden van </a:t>
            </a:r>
            <a:r>
              <a:rPr lang="nl-NL" dirty="0" err="1" smtClean="0"/>
              <a:t>torrent</a:t>
            </a:r>
            <a:r>
              <a:rPr lang="nl-NL" dirty="0" smtClean="0"/>
              <a:t> site </a:t>
            </a:r>
            <a:r>
              <a:rPr lang="nl-NL" dirty="0"/>
              <a:t>(</a:t>
            </a:r>
            <a:r>
              <a:rPr lang="nl-NL" dirty="0" err="1"/>
              <a:t>Piratebay</a:t>
            </a:r>
            <a:r>
              <a:rPr lang="nl-NL" dirty="0"/>
              <a:t>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nl-NL" dirty="0" smtClean="0"/>
              <a:t>Bestandje met gegevens</a:t>
            </a:r>
          </a:p>
          <a:p>
            <a:pPr lvl="1"/>
            <a:r>
              <a:rPr lang="nl-NL" dirty="0" smtClean="0"/>
              <a:t>Grootte bestand</a:t>
            </a:r>
          </a:p>
          <a:p>
            <a:pPr lvl="1"/>
            <a:r>
              <a:rPr lang="nl-NL" dirty="0" smtClean="0"/>
              <a:t>Welke bestanden zitten er in</a:t>
            </a:r>
          </a:p>
          <a:p>
            <a:pPr lvl="1"/>
            <a:r>
              <a:rPr lang="nl-NL" dirty="0" smtClean="0"/>
              <a:t>Welke </a:t>
            </a:r>
            <a:r>
              <a:rPr lang="nl-NL" dirty="0" err="1" smtClean="0"/>
              <a:t>tracker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810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Tracker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Tracker</a:t>
            </a:r>
            <a:endParaRPr lang="nl-NL" dirty="0" smtClean="0"/>
          </a:p>
          <a:p>
            <a:pPr lvl="1"/>
            <a:r>
              <a:rPr lang="nl-NL" dirty="0" smtClean="0"/>
              <a:t>Centrale pc die coördineert </a:t>
            </a:r>
          </a:p>
          <a:p>
            <a:pPr lvl="1"/>
            <a:r>
              <a:rPr lang="nl-NL" dirty="0"/>
              <a:t>Geen bestanden op </a:t>
            </a:r>
            <a:r>
              <a:rPr lang="nl-NL" dirty="0" err="1"/>
              <a:t>tracker</a:t>
            </a:r>
            <a:endParaRPr lang="nl-NL" dirty="0"/>
          </a:p>
          <a:p>
            <a:pPr lvl="1"/>
            <a:r>
              <a:rPr lang="nl-NL" dirty="0" smtClean="0"/>
              <a:t>Houdt lijsten bij van alle computers</a:t>
            </a:r>
          </a:p>
          <a:p>
            <a:pPr lvl="1"/>
            <a:r>
              <a:rPr lang="nl-NL" dirty="0" smtClean="0"/>
              <a:t>Houdt bij welk bestand op welke computer</a:t>
            </a:r>
          </a:p>
          <a:p>
            <a:pPr lvl="1"/>
            <a:r>
              <a:rPr lang="nl-NL" dirty="0" smtClean="0"/>
              <a:t>Geeft door wat kan worden ge-upload</a:t>
            </a:r>
          </a:p>
        </p:txBody>
      </p:sp>
    </p:spTree>
    <p:extLst>
      <p:ext uri="{BB962C8B-B14F-4D97-AF65-F5344CB8AC3E}">
        <p14:creationId xmlns:p14="http://schemas.microsoft.com/office/powerpoint/2010/main" val="265772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Torrents</a:t>
            </a:r>
            <a:r>
              <a:rPr lang="nl-NL" dirty="0" smtClean="0"/>
              <a:t> </a:t>
            </a:r>
            <a:r>
              <a:rPr lang="nl-NL" dirty="0" smtClean="0"/>
              <a:t>downloaden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Piratebay</a:t>
            </a:r>
            <a:endParaRPr lang="nl-NL" dirty="0" smtClean="0"/>
          </a:p>
          <a:p>
            <a:pPr lvl="1"/>
            <a:r>
              <a:rPr lang="nl-NL" dirty="0" smtClean="0"/>
              <a:t>Geblokkeerd door sommige </a:t>
            </a:r>
            <a:r>
              <a:rPr lang="nl-NL" dirty="0" err="1" smtClean="0"/>
              <a:t>isp’s</a:t>
            </a:r>
            <a:endParaRPr lang="nl-NL" dirty="0"/>
          </a:p>
          <a:p>
            <a:pPr lvl="1"/>
            <a:r>
              <a:rPr lang="nl-NL" dirty="0" smtClean="0"/>
              <a:t>Te bereiken via </a:t>
            </a:r>
            <a:r>
              <a:rPr lang="nl-NL" dirty="0" err="1" smtClean="0"/>
              <a:t>Pirate</a:t>
            </a:r>
            <a:r>
              <a:rPr lang="nl-NL" dirty="0" smtClean="0"/>
              <a:t> browser of proxy</a:t>
            </a:r>
          </a:p>
          <a:p>
            <a:r>
              <a:rPr lang="nl-NL" dirty="0" err="1" smtClean="0"/>
              <a:t>Torrent</a:t>
            </a:r>
            <a:r>
              <a:rPr lang="nl-NL" dirty="0" smtClean="0"/>
              <a:t> Crazy</a:t>
            </a:r>
          </a:p>
          <a:p>
            <a:r>
              <a:rPr lang="nl-NL" dirty="0" smtClean="0"/>
              <a:t>Torrentz.eu</a:t>
            </a:r>
          </a:p>
          <a:p>
            <a:r>
              <a:rPr lang="nl-NL" dirty="0" err="1" smtClean="0"/>
              <a:t>Kickass</a:t>
            </a:r>
            <a:r>
              <a:rPr lang="nl-NL" dirty="0" smtClean="0"/>
              <a:t> </a:t>
            </a:r>
            <a:r>
              <a:rPr lang="nl-NL" dirty="0" err="1" smtClean="0"/>
              <a:t>torrents</a:t>
            </a:r>
            <a:endParaRPr lang="nl-NL" dirty="0" smtClean="0"/>
          </a:p>
          <a:p>
            <a:r>
              <a:rPr lang="nl-NL" dirty="0" err="1" smtClean="0"/>
              <a:t>Isohunt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603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541</Words>
  <Application>Microsoft Office PowerPoint</Application>
  <PresentationFormat>Diavoorstelling (4:3)</PresentationFormat>
  <Paragraphs>149</Paragraphs>
  <Slides>18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19" baseType="lpstr">
      <vt:lpstr>Kantoorthema</vt:lpstr>
      <vt:lpstr>Downloaden</vt:lpstr>
      <vt:lpstr>Downloaden van muziek en bestanden</vt:lpstr>
      <vt:lpstr> Alle klanten (clients) downloaden van een centrale server Bijvoorbeeld Microsoft voor updates</vt:lpstr>
      <vt:lpstr>P2P Elke gebruikers PC is tegelijkertijd server en klant (client)</vt:lpstr>
      <vt:lpstr>Juridische zaken</vt:lpstr>
      <vt:lpstr>Stappen om bestand te downloaden</vt:lpstr>
      <vt:lpstr>Torrent</vt:lpstr>
      <vt:lpstr>Tracker</vt:lpstr>
      <vt:lpstr>Torrents downloaden 1</vt:lpstr>
      <vt:lpstr>Torrent downloaden 2</vt:lpstr>
      <vt:lpstr>Clients Programma’s om mee te downloaden</vt:lpstr>
      <vt:lpstr>Clients</vt:lpstr>
      <vt:lpstr>Client installeren</vt:lpstr>
      <vt:lpstr>Begin Download</vt:lpstr>
      <vt:lpstr>Download deel 2 </vt:lpstr>
      <vt:lpstr>Download deel 3</vt:lpstr>
      <vt:lpstr>Afstandbediening</vt:lpstr>
      <vt:lpstr>Vragen ???????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Downloaden</dc:title>
  <dc:creator>abe</dc:creator>
  <cp:lastModifiedBy>abe</cp:lastModifiedBy>
  <cp:revision>29</cp:revision>
  <dcterms:created xsi:type="dcterms:W3CDTF">2014-01-02T13:16:08Z</dcterms:created>
  <dcterms:modified xsi:type="dcterms:W3CDTF">2014-01-14T15:22:28Z</dcterms:modified>
</cp:coreProperties>
</file>