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55" r:id="rId2"/>
  </p:sldMasterIdLst>
  <p:notesMasterIdLst>
    <p:notesMasterId r:id="rId45"/>
  </p:notesMasterIdLst>
  <p:sldIdLst>
    <p:sldId id="283" r:id="rId3"/>
    <p:sldId id="257" r:id="rId4"/>
    <p:sldId id="258" r:id="rId5"/>
    <p:sldId id="259" r:id="rId6"/>
    <p:sldId id="262" r:id="rId7"/>
    <p:sldId id="264" r:id="rId8"/>
    <p:sldId id="265" r:id="rId9"/>
    <p:sldId id="263" r:id="rId10"/>
    <p:sldId id="266" r:id="rId11"/>
    <p:sldId id="290" r:id="rId12"/>
    <p:sldId id="270" r:id="rId13"/>
    <p:sldId id="285" r:id="rId14"/>
    <p:sldId id="286" r:id="rId15"/>
    <p:sldId id="287" r:id="rId16"/>
    <p:sldId id="288" r:id="rId17"/>
    <p:sldId id="273" r:id="rId18"/>
    <p:sldId id="274" r:id="rId19"/>
    <p:sldId id="275" r:id="rId20"/>
    <p:sldId id="289" r:id="rId21"/>
    <p:sldId id="276" r:id="rId22"/>
    <p:sldId id="277" r:id="rId23"/>
    <p:sldId id="300" r:id="rId24"/>
    <p:sldId id="278" r:id="rId25"/>
    <p:sldId id="279" r:id="rId26"/>
    <p:sldId id="280" r:id="rId27"/>
    <p:sldId id="281" r:id="rId28"/>
    <p:sldId id="301" r:id="rId29"/>
    <p:sldId id="304" r:id="rId30"/>
    <p:sldId id="303" r:id="rId31"/>
    <p:sldId id="284" r:id="rId32"/>
    <p:sldId id="291" r:id="rId33"/>
    <p:sldId id="292" r:id="rId34"/>
    <p:sldId id="293" r:id="rId35"/>
    <p:sldId id="294" r:id="rId36"/>
    <p:sldId id="307" r:id="rId37"/>
    <p:sldId id="295" r:id="rId38"/>
    <p:sldId id="296" r:id="rId39"/>
    <p:sldId id="297" r:id="rId40"/>
    <p:sldId id="298" r:id="rId41"/>
    <p:sldId id="299" r:id="rId42"/>
    <p:sldId id="305" r:id="rId43"/>
    <p:sldId id="306" r:id="rId44"/>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Tahoma" charset="0"/>
        <a:ea typeface="+mn-ea"/>
        <a:cs typeface="+mn-cs"/>
      </a:defRPr>
    </a:lvl1pPr>
    <a:lvl2pPr marL="457200" algn="l" rtl="0" fontAlgn="base">
      <a:spcBef>
        <a:spcPct val="0"/>
      </a:spcBef>
      <a:spcAft>
        <a:spcPct val="0"/>
      </a:spcAft>
      <a:defRPr kern="1200">
        <a:solidFill>
          <a:schemeClr val="tx1"/>
        </a:solidFill>
        <a:latin typeface="Tahoma" charset="0"/>
        <a:ea typeface="+mn-ea"/>
        <a:cs typeface="+mn-cs"/>
      </a:defRPr>
    </a:lvl2pPr>
    <a:lvl3pPr marL="914400" algn="l" rtl="0" fontAlgn="base">
      <a:spcBef>
        <a:spcPct val="0"/>
      </a:spcBef>
      <a:spcAft>
        <a:spcPct val="0"/>
      </a:spcAft>
      <a:defRPr kern="1200">
        <a:solidFill>
          <a:schemeClr val="tx1"/>
        </a:solidFill>
        <a:latin typeface="Tahoma" charset="0"/>
        <a:ea typeface="+mn-ea"/>
        <a:cs typeface="+mn-cs"/>
      </a:defRPr>
    </a:lvl3pPr>
    <a:lvl4pPr marL="1371600" algn="l" rtl="0" fontAlgn="base">
      <a:spcBef>
        <a:spcPct val="0"/>
      </a:spcBef>
      <a:spcAft>
        <a:spcPct val="0"/>
      </a:spcAft>
      <a:defRPr kern="1200">
        <a:solidFill>
          <a:schemeClr val="tx1"/>
        </a:solidFill>
        <a:latin typeface="Tahoma" charset="0"/>
        <a:ea typeface="+mn-ea"/>
        <a:cs typeface="+mn-cs"/>
      </a:defRPr>
    </a:lvl4pPr>
    <a:lvl5pPr marL="1828800" algn="l" rtl="0" fontAlgn="base">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94667" autoAdjust="0"/>
  </p:normalViewPr>
  <p:slideViewPr>
    <p:cSldViewPr showGuides="1">
      <p:cViewPr>
        <p:scale>
          <a:sx n="88" d="100"/>
          <a:sy n="88" d="100"/>
        </p:scale>
        <p:origin x="-2208" y="-5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3" d="100"/>
          <a:sy n="53" d="100"/>
        </p:scale>
        <p:origin x="-125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nl-NL" altLang="nl-NL"/>
          </a:p>
        </p:txBody>
      </p:sp>
      <p:sp>
        <p:nvSpPr>
          <p:cNvPr id="286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nl-NL" altLang="nl-NL"/>
          </a:p>
        </p:txBody>
      </p:sp>
      <p:sp>
        <p:nvSpPr>
          <p:cNvPr id="286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nl-NL" altLang="nl-NL"/>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AC9D5423-C34D-486D-854E-02B255C6031A}" type="slidenum">
              <a:rPr lang="nl-NL" altLang="nl-NL"/>
              <a:pPr/>
              <a:t>‹nr.›</a:t>
            </a:fld>
            <a:endParaRPr lang="nl-NL" altLang="nl-NL"/>
          </a:p>
        </p:txBody>
      </p:sp>
    </p:spTree>
    <p:extLst>
      <p:ext uri="{BB962C8B-B14F-4D97-AF65-F5344CB8AC3E}">
        <p14:creationId xmlns:p14="http://schemas.microsoft.com/office/powerpoint/2010/main" val="244250892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330944-8F99-4B33-B394-7CBA8293C699}" type="slidenum">
              <a:rPr lang="nl-NL" altLang="nl-NL"/>
              <a:pPr/>
              <a:t>4</a:t>
            </a:fld>
            <a:endParaRPr lang="nl-NL" altLang="nl-NL"/>
          </a:p>
        </p:txBody>
      </p:sp>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nl-NL" alt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1266" name="Group 2"/>
          <p:cNvGrpSpPr>
            <a:grpSpLocks/>
          </p:cNvGrpSpPr>
          <p:nvPr/>
        </p:nvGrpSpPr>
        <p:grpSpPr bwMode="auto">
          <a:xfrm>
            <a:off x="0" y="2438400"/>
            <a:ext cx="9009063" cy="1052513"/>
            <a:chOff x="0" y="1536"/>
            <a:chExt cx="5675" cy="663"/>
          </a:xfrm>
        </p:grpSpPr>
        <p:grpSp>
          <p:nvGrpSpPr>
            <p:cNvPr id="11267" name="Group 3"/>
            <p:cNvGrpSpPr>
              <a:grpSpLocks/>
            </p:cNvGrpSpPr>
            <p:nvPr/>
          </p:nvGrpSpPr>
          <p:grpSpPr bwMode="auto">
            <a:xfrm>
              <a:off x="183" y="1604"/>
              <a:ext cx="448" cy="299"/>
              <a:chOff x="720" y="336"/>
              <a:chExt cx="624" cy="432"/>
            </a:xfrm>
          </p:grpSpPr>
          <p:sp>
            <p:nvSpPr>
              <p:cNvPr id="11268" name="Rectangle 4"/>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1269"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grpSp>
        <p:grpSp>
          <p:nvGrpSpPr>
            <p:cNvPr id="11270" name="Group 6"/>
            <p:cNvGrpSpPr>
              <a:grpSpLocks/>
            </p:cNvGrpSpPr>
            <p:nvPr/>
          </p:nvGrpSpPr>
          <p:grpSpPr bwMode="auto">
            <a:xfrm>
              <a:off x="261" y="1870"/>
              <a:ext cx="465" cy="299"/>
              <a:chOff x="912" y="2640"/>
              <a:chExt cx="672" cy="432"/>
            </a:xfrm>
          </p:grpSpPr>
          <p:sp>
            <p:nvSpPr>
              <p:cNvPr id="11271" name="Rectangle 7"/>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1272"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grpSp>
        <p:sp>
          <p:nvSpPr>
            <p:cNvPr id="11273"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1274" name="Rectangle 10"/>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1275"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grpSp>
      <p:sp>
        <p:nvSpPr>
          <p:cNvPr id="11276" name="Rectangle 12"/>
          <p:cNvSpPr>
            <a:spLocks noGrp="1" noChangeArrowheads="1"/>
          </p:cNvSpPr>
          <p:nvPr>
            <p:ph type="ctrTitle"/>
          </p:nvPr>
        </p:nvSpPr>
        <p:spPr>
          <a:xfrm>
            <a:off x="990600" y="1676400"/>
            <a:ext cx="7772400" cy="1462088"/>
          </a:xfrm>
        </p:spPr>
        <p:txBody>
          <a:bodyPr/>
          <a:lstStyle>
            <a:lvl1pPr>
              <a:defRPr/>
            </a:lvl1pPr>
          </a:lstStyle>
          <a:p>
            <a:pPr lvl="0"/>
            <a:r>
              <a:rPr lang="nl-NL" altLang="nl-NL" noProof="0" smtClean="0"/>
              <a:t>Klik om het opmaakprofiel te bewerken</a:t>
            </a:r>
          </a:p>
        </p:txBody>
      </p:sp>
      <p:sp>
        <p:nvSpPr>
          <p:cNvPr id="11277"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nl-NL" altLang="nl-NL" noProof="0" smtClean="0"/>
              <a:t>Klik om het opmaakprofiel van de modelondertitel te bewerken</a:t>
            </a:r>
          </a:p>
        </p:txBody>
      </p:sp>
      <p:sp>
        <p:nvSpPr>
          <p:cNvPr id="11278"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nl-NL" altLang="nl-NL"/>
          </a:p>
        </p:txBody>
      </p:sp>
      <p:sp>
        <p:nvSpPr>
          <p:cNvPr id="11279"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nl-NL" altLang="nl-NL"/>
          </a:p>
        </p:txBody>
      </p:sp>
      <p:sp>
        <p:nvSpPr>
          <p:cNvPr id="11280"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EDD04290-4FE2-45F3-89E5-C422C74C3B41}" type="slidenum">
              <a:rPr lang="nl-NL" altLang="nl-NL"/>
              <a:pPr/>
              <a:t>‹nr.›</a:t>
            </a:fld>
            <a:endParaRPr lang="nl-NL" alt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nl-NL"/>
          </a:p>
        </p:txBody>
      </p:sp>
      <p:sp>
        <p:nvSpPr>
          <p:cNvPr id="5" name="Tijdelijke aanduiding voor voettekst 4"/>
          <p:cNvSpPr>
            <a:spLocks noGrp="1"/>
          </p:cNvSpPr>
          <p:nvPr>
            <p:ph type="ftr" sz="quarter" idx="11"/>
          </p:nvPr>
        </p:nvSpPr>
        <p:spPr/>
        <p:txBody>
          <a:bodyPr/>
          <a:lstStyle>
            <a:lvl1pPr>
              <a:defRPr/>
            </a:lvl1pPr>
          </a:lstStyle>
          <a:p>
            <a:endParaRPr lang="nl-NL" altLang="nl-NL"/>
          </a:p>
        </p:txBody>
      </p:sp>
      <p:sp>
        <p:nvSpPr>
          <p:cNvPr id="6" name="Tijdelijke aanduiding voor dianummer 5"/>
          <p:cNvSpPr>
            <a:spLocks noGrp="1"/>
          </p:cNvSpPr>
          <p:nvPr>
            <p:ph type="sldNum" sz="quarter" idx="12"/>
          </p:nvPr>
        </p:nvSpPr>
        <p:spPr/>
        <p:txBody>
          <a:bodyPr/>
          <a:lstStyle>
            <a:lvl1pPr>
              <a:defRPr/>
            </a:lvl1pPr>
          </a:lstStyle>
          <a:p>
            <a:fld id="{2B449748-790A-4074-A11A-F2605831EDCB}" type="slidenum">
              <a:rPr lang="nl-NL" altLang="nl-NL"/>
              <a:pPr/>
              <a:t>‹nr.›</a:t>
            </a:fld>
            <a:endParaRPr lang="nl-NL" altLang="nl-NL"/>
          </a:p>
        </p:txBody>
      </p:sp>
    </p:spTree>
    <p:extLst>
      <p:ext uri="{BB962C8B-B14F-4D97-AF65-F5344CB8AC3E}">
        <p14:creationId xmlns:p14="http://schemas.microsoft.com/office/powerpoint/2010/main" val="2322174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004050" y="214313"/>
            <a:ext cx="1951038" cy="591820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1150938" y="214313"/>
            <a:ext cx="5700712" cy="59182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nl-NL"/>
          </a:p>
        </p:txBody>
      </p:sp>
      <p:sp>
        <p:nvSpPr>
          <p:cNvPr id="5" name="Tijdelijke aanduiding voor voettekst 4"/>
          <p:cNvSpPr>
            <a:spLocks noGrp="1"/>
          </p:cNvSpPr>
          <p:nvPr>
            <p:ph type="ftr" sz="quarter" idx="11"/>
          </p:nvPr>
        </p:nvSpPr>
        <p:spPr/>
        <p:txBody>
          <a:bodyPr/>
          <a:lstStyle>
            <a:lvl1pPr>
              <a:defRPr/>
            </a:lvl1pPr>
          </a:lstStyle>
          <a:p>
            <a:endParaRPr lang="nl-NL" altLang="nl-NL"/>
          </a:p>
        </p:txBody>
      </p:sp>
      <p:sp>
        <p:nvSpPr>
          <p:cNvPr id="6" name="Tijdelijke aanduiding voor dianummer 5"/>
          <p:cNvSpPr>
            <a:spLocks noGrp="1"/>
          </p:cNvSpPr>
          <p:nvPr>
            <p:ph type="sldNum" sz="quarter" idx="12"/>
          </p:nvPr>
        </p:nvSpPr>
        <p:spPr/>
        <p:txBody>
          <a:bodyPr/>
          <a:lstStyle>
            <a:lvl1pPr>
              <a:defRPr/>
            </a:lvl1pPr>
          </a:lstStyle>
          <a:p>
            <a:fld id="{7517500C-8922-4DDF-A5B6-A4D9002E88B8}" type="slidenum">
              <a:rPr lang="nl-NL" altLang="nl-NL"/>
              <a:pPr/>
              <a:t>‹nr.›</a:t>
            </a:fld>
            <a:endParaRPr lang="nl-NL" altLang="nl-NL"/>
          </a:p>
        </p:txBody>
      </p:sp>
    </p:spTree>
    <p:extLst>
      <p:ext uri="{BB962C8B-B14F-4D97-AF65-F5344CB8AC3E}">
        <p14:creationId xmlns:p14="http://schemas.microsoft.com/office/powerpoint/2010/main" val="38418709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nl-NL"/>
          </a:p>
        </p:txBody>
      </p:sp>
      <p:sp>
        <p:nvSpPr>
          <p:cNvPr id="5" name="Tijdelijke aanduiding voor voettekst 4"/>
          <p:cNvSpPr>
            <a:spLocks noGrp="1"/>
          </p:cNvSpPr>
          <p:nvPr>
            <p:ph type="ftr" sz="quarter" idx="11"/>
          </p:nvPr>
        </p:nvSpPr>
        <p:spPr/>
        <p:txBody>
          <a:bodyPr/>
          <a:lstStyle>
            <a:lvl1pPr>
              <a:defRPr/>
            </a:lvl1pPr>
          </a:lstStyle>
          <a:p>
            <a:endParaRPr lang="nl-NL" altLang="nl-NL"/>
          </a:p>
        </p:txBody>
      </p:sp>
      <p:sp>
        <p:nvSpPr>
          <p:cNvPr id="6" name="Tijdelijke aanduiding voor dianummer 5"/>
          <p:cNvSpPr>
            <a:spLocks noGrp="1"/>
          </p:cNvSpPr>
          <p:nvPr>
            <p:ph type="sldNum" sz="quarter" idx="12"/>
          </p:nvPr>
        </p:nvSpPr>
        <p:spPr/>
        <p:txBody>
          <a:bodyPr/>
          <a:lstStyle>
            <a:lvl1pPr>
              <a:defRPr/>
            </a:lvl1pPr>
          </a:lstStyle>
          <a:p>
            <a:fld id="{DDEFEFD6-9206-4F1B-BC20-BEA503C8D5E2}" type="slidenum">
              <a:rPr lang="nl-NL" altLang="nl-NL"/>
              <a:pPr/>
              <a:t>‹nr.›</a:t>
            </a:fld>
            <a:endParaRPr lang="nl-NL" altLang="nl-NL"/>
          </a:p>
        </p:txBody>
      </p:sp>
    </p:spTree>
    <p:extLst>
      <p:ext uri="{BB962C8B-B14F-4D97-AF65-F5344CB8AC3E}">
        <p14:creationId xmlns:p14="http://schemas.microsoft.com/office/powerpoint/2010/main" val="21907454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nl-NL"/>
          </a:p>
        </p:txBody>
      </p:sp>
      <p:sp>
        <p:nvSpPr>
          <p:cNvPr id="5" name="Tijdelijke aanduiding voor voettekst 4"/>
          <p:cNvSpPr>
            <a:spLocks noGrp="1"/>
          </p:cNvSpPr>
          <p:nvPr>
            <p:ph type="ftr" sz="quarter" idx="11"/>
          </p:nvPr>
        </p:nvSpPr>
        <p:spPr/>
        <p:txBody>
          <a:bodyPr/>
          <a:lstStyle>
            <a:lvl1pPr>
              <a:defRPr/>
            </a:lvl1pPr>
          </a:lstStyle>
          <a:p>
            <a:endParaRPr lang="nl-NL" altLang="nl-NL"/>
          </a:p>
        </p:txBody>
      </p:sp>
      <p:sp>
        <p:nvSpPr>
          <p:cNvPr id="6" name="Tijdelijke aanduiding voor dianummer 5"/>
          <p:cNvSpPr>
            <a:spLocks noGrp="1"/>
          </p:cNvSpPr>
          <p:nvPr>
            <p:ph type="sldNum" sz="quarter" idx="12"/>
          </p:nvPr>
        </p:nvSpPr>
        <p:spPr/>
        <p:txBody>
          <a:bodyPr/>
          <a:lstStyle>
            <a:lvl1pPr>
              <a:defRPr/>
            </a:lvl1pPr>
          </a:lstStyle>
          <a:p>
            <a:fld id="{35A6B0CF-6F3A-4CDF-806B-EDD67DD8065F}" type="slidenum">
              <a:rPr lang="nl-NL" altLang="nl-NL"/>
              <a:pPr/>
              <a:t>‹nr.›</a:t>
            </a:fld>
            <a:endParaRPr lang="nl-NL" altLang="nl-NL"/>
          </a:p>
        </p:txBody>
      </p:sp>
    </p:spTree>
    <p:extLst>
      <p:ext uri="{BB962C8B-B14F-4D97-AF65-F5344CB8AC3E}">
        <p14:creationId xmlns:p14="http://schemas.microsoft.com/office/powerpoint/2010/main" val="3761967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nl-NL" altLang="nl-NL"/>
          </a:p>
        </p:txBody>
      </p:sp>
      <p:sp>
        <p:nvSpPr>
          <p:cNvPr id="5" name="Tijdelijke aanduiding voor voettekst 4"/>
          <p:cNvSpPr>
            <a:spLocks noGrp="1"/>
          </p:cNvSpPr>
          <p:nvPr>
            <p:ph type="ftr" sz="quarter" idx="11"/>
          </p:nvPr>
        </p:nvSpPr>
        <p:spPr/>
        <p:txBody>
          <a:bodyPr/>
          <a:lstStyle>
            <a:lvl1pPr>
              <a:defRPr/>
            </a:lvl1pPr>
          </a:lstStyle>
          <a:p>
            <a:endParaRPr lang="nl-NL" altLang="nl-NL"/>
          </a:p>
        </p:txBody>
      </p:sp>
      <p:sp>
        <p:nvSpPr>
          <p:cNvPr id="6" name="Tijdelijke aanduiding voor dianummer 5"/>
          <p:cNvSpPr>
            <a:spLocks noGrp="1"/>
          </p:cNvSpPr>
          <p:nvPr>
            <p:ph type="sldNum" sz="quarter" idx="12"/>
          </p:nvPr>
        </p:nvSpPr>
        <p:spPr/>
        <p:txBody>
          <a:bodyPr/>
          <a:lstStyle>
            <a:lvl1pPr>
              <a:defRPr/>
            </a:lvl1pPr>
          </a:lstStyle>
          <a:p>
            <a:fld id="{98541520-7046-47CA-8BB6-5A1F14979501}" type="slidenum">
              <a:rPr lang="nl-NL" altLang="nl-NL"/>
              <a:pPr/>
              <a:t>‹nr.›</a:t>
            </a:fld>
            <a:endParaRPr lang="nl-NL" altLang="nl-NL"/>
          </a:p>
        </p:txBody>
      </p:sp>
    </p:spTree>
    <p:extLst>
      <p:ext uri="{BB962C8B-B14F-4D97-AF65-F5344CB8AC3E}">
        <p14:creationId xmlns:p14="http://schemas.microsoft.com/office/powerpoint/2010/main" val="1570696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endParaRPr lang="nl-NL" altLang="nl-NL"/>
          </a:p>
        </p:txBody>
      </p:sp>
      <p:sp>
        <p:nvSpPr>
          <p:cNvPr id="6" name="Tijdelijke aanduiding voor voettekst 5"/>
          <p:cNvSpPr>
            <a:spLocks noGrp="1"/>
          </p:cNvSpPr>
          <p:nvPr>
            <p:ph type="ftr" sz="quarter" idx="11"/>
          </p:nvPr>
        </p:nvSpPr>
        <p:spPr/>
        <p:txBody>
          <a:bodyPr/>
          <a:lstStyle>
            <a:lvl1pPr>
              <a:defRPr/>
            </a:lvl1pPr>
          </a:lstStyle>
          <a:p>
            <a:endParaRPr lang="nl-NL" altLang="nl-NL"/>
          </a:p>
        </p:txBody>
      </p:sp>
      <p:sp>
        <p:nvSpPr>
          <p:cNvPr id="7" name="Tijdelijke aanduiding voor dianummer 6"/>
          <p:cNvSpPr>
            <a:spLocks noGrp="1"/>
          </p:cNvSpPr>
          <p:nvPr>
            <p:ph type="sldNum" sz="quarter" idx="12"/>
          </p:nvPr>
        </p:nvSpPr>
        <p:spPr/>
        <p:txBody>
          <a:bodyPr/>
          <a:lstStyle>
            <a:lvl1pPr>
              <a:defRPr/>
            </a:lvl1pPr>
          </a:lstStyle>
          <a:p>
            <a:fld id="{277DBEEC-8112-45A6-8BD5-BB0CBDED8C6D}" type="slidenum">
              <a:rPr lang="nl-NL" altLang="nl-NL"/>
              <a:pPr/>
              <a:t>‹nr.›</a:t>
            </a:fld>
            <a:endParaRPr lang="nl-NL" altLang="nl-NL"/>
          </a:p>
        </p:txBody>
      </p:sp>
    </p:spTree>
    <p:extLst>
      <p:ext uri="{BB962C8B-B14F-4D97-AF65-F5344CB8AC3E}">
        <p14:creationId xmlns:p14="http://schemas.microsoft.com/office/powerpoint/2010/main" val="42408490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vl1pPr>
          </a:lstStyle>
          <a:p>
            <a:endParaRPr lang="nl-NL" altLang="nl-NL"/>
          </a:p>
        </p:txBody>
      </p:sp>
      <p:sp>
        <p:nvSpPr>
          <p:cNvPr id="8" name="Tijdelijke aanduiding voor voettekst 7"/>
          <p:cNvSpPr>
            <a:spLocks noGrp="1"/>
          </p:cNvSpPr>
          <p:nvPr>
            <p:ph type="ftr" sz="quarter" idx="11"/>
          </p:nvPr>
        </p:nvSpPr>
        <p:spPr/>
        <p:txBody>
          <a:bodyPr/>
          <a:lstStyle>
            <a:lvl1pPr>
              <a:defRPr/>
            </a:lvl1pPr>
          </a:lstStyle>
          <a:p>
            <a:endParaRPr lang="nl-NL" altLang="nl-NL"/>
          </a:p>
        </p:txBody>
      </p:sp>
      <p:sp>
        <p:nvSpPr>
          <p:cNvPr id="9" name="Tijdelijke aanduiding voor dianummer 8"/>
          <p:cNvSpPr>
            <a:spLocks noGrp="1"/>
          </p:cNvSpPr>
          <p:nvPr>
            <p:ph type="sldNum" sz="quarter" idx="12"/>
          </p:nvPr>
        </p:nvSpPr>
        <p:spPr/>
        <p:txBody>
          <a:bodyPr/>
          <a:lstStyle>
            <a:lvl1pPr>
              <a:defRPr/>
            </a:lvl1pPr>
          </a:lstStyle>
          <a:p>
            <a:fld id="{8E83FA18-2BC3-418D-AC2D-FFAA17894287}" type="slidenum">
              <a:rPr lang="nl-NL" altLang="nl-NL"/>
              <a:pPr/>
              <a:t>‹nr.›</a:t>
            </a:fld>
            <a:endParaRPr lang="nl-NL" altLang="nl-NL"/>
          </a:p>
        </p:txBody>
      </p:sp>
    </p:spTree>
    <p:extLst>
      <p:ext uri="{BB962C8B-B14F-4D97-AF65-F5344CB8AC3E}">
        <p14:creationId xmlns:p14="http://schemas.microsoft.com/office/powerpoint/2010/main" val="3207731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nl-NL" altLang="nl-NL"/>
          </a:p>
        </p:txBody>
      </p:sp>
      <p:sp>
        <p:nvSpPr>
          <p:cNvPr id="4" name="Tijdelijke aanduiding voor voettekst 3"/>
          <p:cNvSpPr>
            <a:spLocks noGrp="1"/>
          </p:cNvSpPr>
          <p:nvPr>
            <p:ph type="ftr" sz="quarter" idx="11"/>
          </p:nvPr>
        </p:nvSpPr>
        <p:spPr/>
        <p:txBody>
          <a:bodyPr/>
          <a:lstStyle>
            <a:lvl1pPr>
              <a:defRPr/>
            </a:lvl1pPr>
          </a:lstStyle>
          <a:p>
            <a:endParaRPr lang="nl-NL" altLang="nl-NL"/>
          </a:p>
        </p:txBody>
      </p:sp>
      <p:sp>
        <p:nvSpPr>
          <p:cNvPr id="5" name="Tijdelijke aanduiding voor dianummer 4"/>
          <p:cNvSpPr>
            <a:spLocks noGrp="1"/>
          </p:cNvSpPr>
          <p:nvPr>
            <p:ph type="sldNum" sz="quarter" idx="12"/>
          </p:nvPr>
        </p:nvSpPr>
        <p:spPr/>
        <p:txBody>
          <a:bodyPr/>
          <a:lstStyle>
            <a:lvl1pPr>
              <a:defRPr/>
            </a:lvl1pPr>
          </a:lstStyle>
          <a:p>
            <a:fld id="{C2E65015-B012-4C6A-84D6-C24AB318C863}" type="slidenum">
              <a:rPr lang="nl-NL" altLang="nl-NL"/>
              <a:pPr/>
              <a:t>‹nr.›</a:t>
            </a:fld>
            <a:endParaRPr lang="nl-NL" altLang="nl-NL"/>
          </a:p>
        </p:txBody>
      </p:sp>
    </p:spTree>
    <p:extLst>
      <p:ext uri="{BB962C8B-B14F-4D97-AF65-F5344CB8AC3E}">
        <p14:creationId xmlns:p14="http://schemas.microsoft.com/office/powerpoint/2010/main" val="41679863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nl-NL" altLang="nl-NL"/>
          </a:p>
        </p:txBody>
      </p:sp>
      <p:sp>
        <p:nvSpPr>
          <p:cNvPr id="3" name="Tijdelijke aanduiding voor voettekst 2"/>
          <p:cNvSpPr>
            <a:spLocks noGrp="1"/>
          </p:cNvSpPr>
          <p:nvPr>
            <p:ph type="ftr" sz="quarter" idx="11"/>
          </p:nvPr>
        </p:nvSpPr>
        <p:spPr/>
        <p:txBody>
          <a:bodyPr/>
          <a:lstStyle>
            <a:lvl1pPr>
              <a:defRPr/>
            </a:lvl1pPr>
          </a:lstStyle>
          <a:p>
            <a:endParaRPr lang="nl-NL" altLang="nl-NL"/>
          </a:p>
        </p:txBody>
      </p:sp>
      <p:sp>
        <p:nvSpPr>
          <p:cNvPr id="4" name="Tijdelijke aanduiding voor dianummer 3"/>
          <p:cNvSpPr>
            <a:spLocks noGrp="1"/>
          </p:cNvSpPr>
          <p:nvPr>
            <p:ph type="sldNum" sz="quarter" idx="12"/>
          </p:nvPr>
        </p:nvSpPr>
        <p:spPr/>
        <p:txBody>
          <a:bodyPr/>
          <a:lstStyle>
            <a:lvl1pPr>
              <a:defRPr/>
            </a:lvl1pPr>
          </a:lstStyle>
          <a:p>
            <a:fld id="{FE7E7FFA-E31F-464D-A256-EC4D0DE519CE}" type="slidenum">
              <a:rPr lang="nl-NL" altLang="nl-NL"/>
              <a:pPr/>
              <a:t>‹nr.›</a:t>
            </a:fld>
            <a:endParaRPr lang="nl-NL" altLang="nl-NL"/>
          </a:p>
        </p:txBody>
      </p:sp>
    </p:spTree>
    <p:extLst>
      <p:ext uri="{BB962C8B-B14F-4D97-AF65-F5344CB8AC3E}">
        <p14:creationId xmlns:p14="http://schemas.microsoft.com/office/powerpoint/2010/main" val="1331791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ltLang="nl-NL"/>
          </a:p>
        </p:txBody>
      </p:sp>
      <p:sp>
        <p:nvSpPr>
          <p:cNvPr id="6" name="Tijdelijke aanduiding voor voettekst 5"/>
          <p:cNvSpPr>
            <a:spLocks noGrp="1"/>
          </p:cNvSpPr>
          <p:nvPr>
            <p:ph type="ftr" sz="quarter" idx="11"/>
          </p:nvPr>
        </p:nvSpPr>
        <p:spPr/>
        <p:txBody>
          <a:bodyPr/>
          <a:lstStyle>
            <a:lvl1pPr>
              <a:defRPr/>
            </a:lvl1pPr>
          </a:lstStyle>
          <a:p>
            <a:endParaRPr lang="nl-NL" altLang="nl-NL"/>
          </a:p>
        </p:txBody>
      </p:sp>
      <p:sp>
        <p:nvSpPr>
          <p:cNvPr id="7" name="Tijdelijke aanduiding voor dianummer 6"/>
          <p:cNvSpPr>
            <a:spLocks noGrp="1"/>
          </p:cNvSpPr>
          <p:nvPr>
            <p:ph type="sldNum" sz="quarter" idx="12"/>
          </p:nvPr>
        </p:nvSpPr>
        <p:spPr/>
        <p:txBody>
          <a:bodyPr/>
          <a:lstStyle>
            <a:lvl1pPr>
              <a:defRPr/>
            </a:lvl1pPr>
          </a:lstStyle>
          <a:p>
            <a:fld id="{06CB9CAA-0B78-462F-AA4C-E901538850AA}" type="slidenum">
              <a:rPr lang="nl-NL" altLang="nl-NL"/>
              <a:pPr/>
              <a:t>‹nr.›</a:t>
            </a:fld>
            <a:endParaRPr lang="nl-NL" altLang="nl-NL"/>
          </a:p>
        </p:txBody>
      </p:sp>
    </p:spTree>
    <p:extLst>
      <p:ext uri="{BB962C8B-B14F-4D97-AF65-F5344CB8AC3E}">
        <p14:creationId xmlns:p14="http://schemas.microsoft.com/office/powerpoint/2010/main" val="3291448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nl-NL"/>
          </a:p>
        </p:txBody>
      </p:sp>
      <p:sp>
        <p:nvSpPr>
          <p:cNvPr id="5" name="Tijdelijke aanduiding voor voettekst 4"/>
          <p:cNvSpPr>
            <a:spLocks noGrp="1"/>
          </p:cNvSpPr>
          <p:nvPr>
            <p:ph type="ftr" sz="quarter" idx="11"/>
          </p:nvPr>
        </p:nvSpPr>
        <p:spPr/>
        <p:txBody>
          <a:bodyPr/>
          <a:lstStyle>
            <a:lvl1pPr>
              <a:defRPr/>
            </a:lvl1pPr>
          </a:lstStyle>
          <a:p>
            <a:endParaRPr lang="nl-NL" altLang="nl-NL"/>
          </a:p>
        </p:txBody>
      </p:sp>
      <p:sp>
        <p:nvSpPr>
          <p:cNvPr id="6" name="Tijdelijke aanduiding voor dianummer 5"/>
          <p:cNvSpPr>
            <a:spLocks noGrp="1"/>
          </p:cNvSpPr>
          <p:nvPr>
            <p:ph type="sldNum" sz="quarter" idx="12"/>
          </p:nvPr>
        </p:nvSpPr>
        <p:spPr/>
        <p:txBody>
          <a:bodyPr/>
          <a:lstStyle>
            <a:lvl1pPr>
              <a:defRPr/>
            </a:lvl1pPr>
          </a:lstStyle>
          <a:p>
            <a:fld id="{3F43A1A7-0683-471B-97B6-8362BF770CFB}" type="slidenum">
              <a:rPr lang="nl-NL" altLang="nl-NL"/>
              <a:pPr/>
              <a:t>‹nr.›</a:t>
            </a:fld>
            <a:endParaRPr lang="nl-NL" altLang="nl-NL"/>
          </a:p>
        </p:txBody>
      </p:sp>
    </p:spTree>
    <p:extLst>
      <p:ext uri="{BB962C8B-B14F-4D97-AF65-F5344CB8AC3E}">
        <p14:creationId xmlns:p14="http://schemas.microsoft.com/office/powerpoint/2010/main" val="32257480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ltLang="nl-NL"/>
          </a:p>
        </p:txBody>
      </p:sp>
      <p:sp>
        <p:nvSpPr>
          <p:cNvPr id="6" name="Tijdelijke aanduiding voor voettekst 5"/>
          <p:cNvSpPr>
            <a:spLocks noGrp="1"/>
          </p:cNvSpPr>
          <p:nvPr>
            <p:ph type="ftr" sz="quarter" idx="11"/>
          </p:nvPr>
        </p:nvSpPr>
        <p:spPr/>
        <p:txBody>
          <a:bodyPr/>
          <a:lstStyle>
            <a:lvl1pPr>
              <a:defRPr/>
            </a:lvl1pPr>
          </a:lstStyle>
          <a:p>
            <a:endParaRPr lang="nl-NL" altLang="nl-NL"/>
          </a:p>
        </p:txBody>
      </p:sp>
      <p:sp>
        <p:nvSpPr>
          <p:cNvPr id="7" name="Tijdelijke aanduiding voor dianummer 6"/>
          <p:cNvSpPr>
            <a:spLocks noGrp="1"/>
          </p:cNvSpPr>
          <p:nvPr>
            <p:ph type="sldNum" sz="quarter" idx="12"/>
          </p:nvPr>
        </p:nvSpPr>
        <p:spPr/>
        <p:txBody>
          <a:bodyPr/>
          <a:lstStyle>
            <a:lvl1pPr>
              <a:defRPr/>
            </a:lvl1pPr>
          </a:lstStyle>
          <a:p>
            <a:fld id="{7CBD70B7-8F55-4E79-8595-87A5A3C80F84}" type="slidenum">
              <a:rPr lang="nl-NL" altLang="nl-NL"/>
              <a:pPr/>
              <a:t>‹nr.›</a:t>
            </a:fld>
            <a:endParaRPr lang="nl-NL" altLang="nl-NL"/>
          </a:p>
        </p:txBody>
      </p:sp>
    </p:spTree>
    <p:extLst>
      <p:ext uri="{BB962C8B-B14F-4D97-AF65-F5344CB8AC3E}">
        <p14:creationId xmlns:p14="http://schemas.microsoft.com/office/powerpoint/2010/main" val="3469133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nl-NL"/>
          </a:p>
        </p:txBody>
      </p:sp>
      <p:sp>
        <p:nvSpPr>
          <p:cNvPr id="5" name="Tijdelijke aanduiding voor voettekst 4"/>
          <p:cNvSpPr>
            <a:spLocks noGrp="1"/>
          </p:cNvSpPr>
          <p:nvPr>
            <p:ph type="ftr" sz="quarter" idx="11"/>
          </p:nvPr>
        </p:nvSpPr>
        <p:spPr/>
        <p:txBody>
          <a:bodyPr/>
          <a:lstStyle>
            <a:lvl1pPr>
              <a:defRPr/>
            </a:lvl1pPr>
          </a:lstStyle>
          <a:p>
            <a:endParaRPr lang="nl-NL" altLang="nl-NL"/>
          </a:p>
        </p:txBody>
      </p:sp>
      <p:sp>
        <p:nvSpPr>
          <p:cNvPr id="6" name="Tijdelijke aanduiding voor dianummer 5"/>
          <p:cNvSpPr>
            <a:spLocks noGrp="1"/>
          </p:cNvSpPr>
          <p:nvPr>
            <p:ph type="sldNum" sz="quarter" idx="12"/>
          </p:nvPr>
        </p:nvSpPr>
        <p:spPr/>
        <p:txBody>
          <a:bodyPr/>
          <a:lstStyle>
            <a:lvl1pPr>
              <a:defRPr/>
            </a:lvl1pPr>
          </a:lstStyle>
          <a:p>
            <a:fld id="{9D308FF5-6419-43A9-BD5C-82C5477BF797}" type="slidenum">
              <a:rPr lang="nl-NL" altLang="nl-NL"/>
              <a:pPr/>
              <a:t>‹nr.›</a:t>
            </a:fld>
            <a:endParaRPr lang="nl-NL" altLang="nl-NL"/>
          </a:p>
        </p:txBody>
      </p:sp>
    </p:spTree>
    <p:extLst>
      <p:ext uri="{BB962C8B-B14F-4D97-AF65-F5344CB8AC3E}">
        <p14:creationId xmlns:p14="http://schemas.microsoft.com/office/powerpoint/2010/main" val="10765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ltLang="nl-NL"/>
          </a:p>
        </p:txBody>
      </p:sp>
      <p:sp>
        <p:nvSpPr>
          <p:cNvPr id="5" name="Tijdelijke aanduiding voor voettekst 4"/>
          <p:cNvSpPr>
            <a:spLocks noGrp="1"/>
          </p:cNvSpPr>
          <p:nvPr>
            <p:ph type="ftr" sz="quarter" idx="11"/>
          </p:nvPr>
        </p:nvSpPr>
        <p:spPr/>
        <p:txBody>
          <a:bodyPr/>
          <a:lstStyle>
            <a:lvl1pPr>
              <a:defRPr/>
            </a:lvl1pPr>
          </a:lstStyle>
          <a:p>
            <a:endParaRPr lang="nl-NL" altLang="nl-NL"/>
          </a:p>
        </p:txBody>
      </p:sp>
      <p:sp>
        <p:nvSpPr>
          <p:cNvPr id="6" name="Tijdelijke aanduiding voor dianummer 5"/>
          <p:cNvSpPr>
            <a:spLocks noGrp="1"/>
          </p:cNvSpPr>
          <p:nvPr>
            <p:ph type="sldNum" sz="quarter" idx="12"/>
          </p:nvPr>
        </p:nvSpPr>
        <p:spPr/>
        <p:txBody>
          <a:bodyPr/>
          <a:lstStyle>
            <a:lvl1pPr>
              <a:defRPr/>
            </a:lvl1pPr>
          </a:lstStyle>
          <a:p>
            <a:fld id="{1BDA9260-8010-410C-AD27-357FD7FF40EE}" type="slidenum">
              <a:rPr lang="nl-NL" altLang="nl-NL"/>
              <a:pPr/>
              <a:t>‹nr.›</a:t>
            </a:fld>
            <a:endParaRPr lang="nl-NL" altLang="nl-NL"/>
          </a:p>
        </p:txBody>
      </p:sp>
    </p:spTree>
    <p:extLst>
      <p:ext uri="{BB962C8B-B14F-4D97-AF65-F5344CB8AC3E}">
        <p14:creationId xmlns:p14="http://schemas.microsoft.com/office/powerpoint/2010/main" val="3361241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nl-NL" altLang="nl-NL"/>
          </a:p>
        </p:txBody>
      </p:sp>
      <p:sp>
        <p:nvSpPr>
          <p:cNvPr id="5" name="Tijdelijke aanduiding voor voettekst 4"/>
          <p:cNvSpPr>
            <a:spLocks noGrp="1"/>
          </p:cNvSpPr>
          <p:nvPr>
            <p:ph type="ftr" sz="quarter" idx="11"/>
          </p:nvPr>
        </p:nvSpPr>
        <p:spPr/>
        <p:txBody>
          <a:bodyPr/>
          <a:lstStyle>
            <a:lvl1pPr>
              <a:defRPr/>
            </a:lvl1pPr>
          </a:lstStyle>
          <a:p>
            <a:endParaRPr lang="nl-NL" altLang="nl-NL"/>
          </a:p>
        </p:txBody>
      </p:sp>
      <p:sp>
        <p:nvSpPr>
          <p:cNvPr id="6" name="Tijdelijke aanduiding voor dianummer 5"/>
          <p:cNvSpPr>
            <a:spLocks noGrp="1"/>
          </p:cNvSpPr>
          <p:nvPr>
            <p:ph type="sldNum" sz="quarter" idx="12"/>
          </p:nvPr>
        </p:nvSpPr>
        <p:spPr/>
        <p:txBody>
          <a:bodyPr/>
          <a:lstStyle>
            <a:lvl1pPr>
              <a:defRPr/>
            </a:lvl1pPr>
          </a:lstStyle>
          <a:p>
            <a:fld id="{941F3AC4-C7C8-4D20-BAC3-F73D4E3D2710}" type="slidenum">
              <a:rPr lang="nl-NL" altLang="nl-NL"/>
              <a:pPr/>
              <a:t>‹nr.›</a:t>
            </a:fld>
            <a:endParaRPr lang="nl-NL" altLang="nl-NL"/>
          </a:p>
        </p:txBody>
      </p:sp>
    </p:spTree>
    <p:extLst>
      <p:ext uri="{BB962C8B-B14F-4D97-AF65-F5344CB8AC3E}">
        <p14:creationId xmlns:p14="http://schemas.microsoft.com/office/powerpoint/2010/main" val="144170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endParaRPr lang="nl-NL" altLang="nl-NL"/>
          </a:p>
        </p:txBody>
      </p:sp>
      <p:sp>
        <p:nvSpPr>
          <p:cNvPr id="6" name="Tijdelijke aanduiding voor voettekst 5"/>
          <p:cNvSpPr>
            <a:spLocks noGrp="1"/>
          </p:cNvSpPr>
          <p:nvPr>
            <p:ph type="ftr" sz="quarter" idx="11"/>
          </p:nvPr>
        </p:nvSpPr>
        <p:spPr/>
        <p:txBody>
          <a:bodyPr/>
          <a:lstStyle>
            <a:lvl1pPr>
              <a:defRPr/>
            </a:lvl1pPr>
          </a:lstStyle>
          <a:p>
            <a:endParaRPr lang="nl-NL" altLang="nl-NL"/>
          </a:p>
        </p:txBody>
      </p:sp>
      <p:sp>
        <p:nvSpPr>
          <p:cNvPr id="7" name="Tijdelijke aanduiding voor dianummer 6"/>
          <p:cNvSpPr>
            <a:spLocks noGrp="1"/>
          </p:cNvSpPr>
          <p:nvPr>
            <p:ph type="sldNum" sz="quarter" idx="12"/>
          </p:nvPr>
        </p:nvSpPr>
        <p:spPr/>
        <p:txBody>
          <a:bodyPr/>
          <a:lstStyle>
            <a:lvl1pPr>
              <a:defRPr/>
            </a:lvl1pPr>
          </a:lstStyle>
          <a:p>
            <a:fld id="{50296062-9733-453A-B31D-F498213468FA}" type="slidenum">
              <a:rPr lang="nl-NL" altLang="nl-NL"/>
              <a:pPr/>
              <a:t>‹nr.›</a:t>
            </a:fld>
            <a:endParaRPr lang="nl-NL" altLang="nl-NL"/>
          </a:p>
        </p:txBody>
      </p:sp>
    </p:spTree>
    <p:extLst>
      <p:ext uri="{BB962C8B-B14F-4D97-AF65-F5344CB8AC3E}">
        <p14:creationId xmlns:p14="http://schemas.microsoft.com/office/powerpoint/2010/main" val="4193803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vl1pPr>
          </a:lstStyle>
          <a:p>
            <a:endParaRPr lang="nl-NL" altLang="nl-NL"/>
          </a:p>
        </p:txBody>
      </p:sp>
      <p:sp>
        <p:nvSpPr>
          <p:cNvPr id="8" name="Tijdelijke aanduiding voor voettekst 7"/>
          <p:cNvSpPr>
            <a:spLocks noGrp="1"/>
          </p:cNvSpPr>
          <p:nvPr>
            <p:ph type="ftr" sz="quarter" idx="11"/>
          </p:nvPr>
        </p:nvSpPr>
        <p:spPr/>
        <p:txBody>
          <a:bodyPr/>
          <a:lstStyle>
            <a:lvl1pPr>
              <a:defRPr/>
            </a:lvl1pPr>
          </a:lstStyle>
          <a:p>
            <a:endParaRPr lang="nl-NL" altLang="nl-NL"/>
          </a:p>
        </p:txBody>
      </p:sp>
      <p:sp>
        <p:nvSpPr>
          <p:cNvPr id="9" name="Tijdelijke aanduiding voor dianummer 8"/>
          <p:cNvSpPr>
            <a:spLocks noGrp="1"/>
          </p:cNvSpPr>
          <p:nvPr>
            <p:ph type="sldNum" sz="quarter" idx="12"/>
          </p:nvPr>
        </p:nvSpPr>
        <p:spPr/>
        <p:txBody>
          <a:bodyPr/>
          <a:lstStyle>
            <a:lvl1pPr>
              <a:defRPr/>
            </a:lvl1pPr>
          </a:lstStyle>
          <a:p>
            <a:fld id="{1CCD1171-5F68-4E69-8268-AF7845724925}" type="slidenum">
              <a:rPr lang="nl-NL" altLang="nl-NL"/>
              <a:pPr/>
              <a:t>‹nr.›</a:t>
            </a:fld>
            <a:endParaRPr lang="nl-NL" altLang="nl-NL"/>
          </a:p>
        </p:txBody>
      </p:sp>
    </p:spTree>
    <p:extLst>
      <p:ext uri="{BB962C8B-B14F-4D97-AF65-F5344CB8AC3E}">
        <p14:creationId xmlns:p14="http://schemas.microsoft.com/office/powerpoint/2010/main" val="3245609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nl-NL" altLang="nl-NL"/>
          </a:p>
        </p:txBody>
      </p:sp>
      <p:sp>
        <p:nvSpPr>
          <p:cNvPr id="4" name="Tijdelijke aanduiding voor voettekst 3"/>
          <p:cNvSpPr>
            <a:spLocks noGrp="1"/>
          </p:cNvSpPr>
          <p:nvPr>
            <p:ph type="ftr" sz="quarter" idx="11"/>
          </p:nvPr>
        </p:nvSpPr>
        <p:spPr/>
        <p:txBody>
          <a:bodyPr/>
          <a:lstStyle>
            <a:lvl1pPr>
              <a:defRPr/>
            </a:lvl1pPr>
          </a:lstStyle>
          <a:p>
            <a:endParaRPr lang="nl-NL" altLang="nl-NL"/>
          </a:p>
        </p:txBody>
      </p:sp>
      <p:sp>
        <p:nvSpPr>
          <p:cNvPr id="5" name="Tijdelijke aanduiding voor dianummer 4"/>
          <p:cNvSpPr>
            <a:spLocks noGrp="1"/>
          </p:cNvSpPr>
          <p:nvPr>
            <p:ph type="sldNum" sz="quarter" idx="12"/>
          </p:nvPr>
        </p:nvSpPr>
        <p:spPr/>
        <p:txBody>
          <a:bodyPr/>
          <a:lstStyle>
            <a:lvl1pPr>
              <a:defRPr/>
            </a:lvl1pPr>
          </a:lstStyle>
          <a:p>
            <a:fld id="{F312FA50-7BC2-452B-B690-1ECE36F056F1}" type="slidenum">
              <a:rPr lang="nl-NL" altLang="nl-NL"/>
              <a:pPr/>
              <a:t>‹nr.›</a:t>
            </a:fld>
            <a:endParaRPr lang="nl-NL" altLang="nl-NL"/>
          </a:p>
        </p:txBody>
      </p:sp>
    </p:spTree>
    <p:extLst>
      <p:ext uri="{BB962C8B-B14F-4D97-AF65-F5344CB8AC3E}">
        <p14:creationId xmlns:p14="http://schemas.microsoft.com/office/powerpoint/2010/main" val="3987775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nl-NL" altLang="nl-NL"/>
          </a:p>
        </p:txBody>
      </p:sp>
      <p:sp>
        <p:nvSpPr>
          <p:cNvPr id="3" name="Tijdelijke aanduiding voor voettekst 2"/>
          <p:cNvSpPr>
            <a:spLocks noGrp="1"/>
          </p:cNvSpPr>
          <p:nvPr>
            <p:ph type="ftr" sz="quarter" idx="11"/>
          </p:nvPr>
        </p:nvSpPr>
        <p:spPr/>
        <p:txBody>
          <a:bodyPr/>
          <a:lstStyle>
            <a:lvl1pPr>
              <a:defRPr/>
            </a:lvl1pPr>
          </a:lstStyle>
          <a:p>
            <a:endParaRPr lang="nl-NL" altLang="nl-NL"/>
          </a:p>
        </p:txBody>
      </p:sp>
      <p:sp>
        <p:nvSpPr>
          <p:cNvPr id="4" name="Tijdelijke aanduiding voor dianummer 3"/>
          <p:cNvSpPr>
            <a:spLocks noGrp="1"/>
          </p:cNvSpPr>
          <p:nvPr>
            <p:ph type="sldNum" sz="quarter" idx="12"/>
          </p:nvPr>
        </p:nvSpPr>
        <p:spPr/>
        <p:txBody>
          <a:bodyPr/>
          <a:lstStyle>
            <a:lvl1pPr>
              <a:defRPr/>
            </a:lvl1pPr>
          </a:lstStyle>
          <a:p>
            <a:fld id="{2B996F5D-8891-4E35-8348-C424F4104029}" type="slidenum">
              <a:rPr lang="nl-NL" altLang="nl-NL"/>
              <a:pPr/>
              <a:t>‹nr.›</a:t>
            </a:fld>
            <a:endParaRPr lang="nl-NL" altLang="nl-NL"/>
          </a:p>
        </p:txBody>
      </p:sp>
    </p:spTree>
    <p:extLst>
      <p:ext uri="{BB962C8B-B14F-4D97-AF65-F5344CB8AC3E}">
        <p14:creationId xmlns:p14="http://schemas.microsoft.com/office/powerpoint/2010/main" val="249118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ltLang="nl-NL"/>
          </a:p>
        </p:txBody>
      </p:sp>
      <p:sp>
        <p:nvSpPr>
          <p:cNvPr id="6" name="Tijdelijke aanduiding voor voettekst 5"/>
          <p:cNvSpPr>
            <a:spLocks noGrp="1"/>
          </p:cNvSpPr>
          <p:nvPr>
            <p:ph type="ftr" sz="quarter" idx="11"/>
          </p:nvPr>
        </p:nvSpPr>
        <p:spPr/>
        <p:txBody>
          <a:bodyPr/>
          <a:lstStyle>
            <a:lvl1pPr>
              <a:defRPr/>
            </a:lvl1pPr>
          </a:lstStyle>
          <a:p>
            <a:endParaRPr lang="nl-NL" altLang="nl-NL"/>
          </a:p>
        </p:txBody>
      </p:sp>
      <p:sp>
        <p:nvSpPr>
          <p:cNvPr id="7" name="Tijdelijke aanduiding voor dianummer 6"/>
          <p:cNvSpPr>
            <a:spLocks noGrp="1"/>
          </p:cNvSpPr>
          <p:nvPr>
            <p:ph type="sldNum" sz="quarter" idx="12"/>
          </p:nvPr>
        </p:nvSpPr>
        <p:spPr/>
        <p:txBody>
          <a:bodyPr/>
          <a:lstStyle>
            <a:lvl1pPr>
              <a:defRPr/>
            </a:lvl1pPr>
          </a:lstStyle>
          <a:p>
            <a:fld id="{9E3C137B-4DA2-4ABF-8395-57B6ED123A40}" type="slidenum">
              <a:rPr lang="nl-NL" altLang="nl-NL"/>
              <a:pPr/>
              <a:t>‹nr.›</a:t>
            </a:fld>
            <a:endParaRPr lang="nl-NL" altLang="nl-NL"/>
          </a:p>
        </p:txBody>
      </p:sp>
    </p:spTree>
    <p:extLst>
      <p:ext uri="{BB962C8B-B14F-4D97-AF65-F5344CB8AC3E}">
        <p14:creationId xmlns:p14="http://schemas.microsoft.com/office/powerpoint/2010/main" val="1392661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ltLang="nl-NL"/>
          </a:p>
        </p:txBody>
      </p:sp>
      <p:sp>
        <p:nvSpPr>
          <p:cNvPr id="6" name="Tijdelijke aanduiding voor voettekst 5"/>
          <p:cNvSpPr>
            <a:spLocks noGrp="1"/>
          </p:cNvSpPr>
          <p:nvPr>
            <p:ph type="ftr" sz="quarter" idx="11"/>
          </p:nvPr>
        </p:nvSpPr>
        <p:spPr/>
        <p:txBody>
          <a:bodyPr/>
          <a:lstStyle>
            <a:lvl1pPr>
              <a:defRPr/>
            </a:lvl1pPr>
          </a:lstStyle>
          <a:p>
            <a:endParaRPr lang="nl-NL" altLang="nl-NL"/>
          </a:p>
        </p:txBody>
      </p:sp>
      <p:sp>
        <p:nvSpPr>
          <p:cNvPr id="7" name="Tijdelijke aanduiding voor dianummer 6"/>
          <p:cNvSpPr>
            <a:spLocks noGrp="1"/>
          </p:cNvSpPr>
          <p:nvPr>
            <p:ph type="sldNum" sz="quarter" idx="12"/>
          </p:nvPr>
        </p:nvSpPr>
        <p:spPr/>
        <p:txBody>
          <a:bodyPr/>
          <a:lstStyle>
            <a:lvl1pPr>
              <a:defRPr/>
            </a:lvl1pPr>
          </a:lstStyle>
          <a:p>
            <a:fld id="{051A4BE6-4113-4F9E-9E9A-B1EA20047980}" type="slidenum">
              <a:rPr lang="nl-NL" altLang="nl-NL"/>
              <a:pPr/>
              <a:t>‹nr.›</a:t>
            </a:fld>
            <a:endParaRPr lang="nl-NL" altLang="nl-NL"/>
          </a:p>
        </p:txBody>
      </p:sp>
    </p:spTree>
    <p:extLst>
      <p:ext uri="{BB962C8B-B14F-4D97-AF65-F5344CB8AC3E}">
        <p14:creationId xmlns:p14="http://schemas.microsoft.com/office/powerpoint/2010/main" val="3157342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nl-NL" altLang="nl-NL" sz="2400"/>
          </a:p>
        </p:txBody>
      </p:sp>
      <p:sp>
        <p:nvSpPr>
          <p:cNvPr id="10243"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nl-NL" altLang="nl-NL" sz="2400"/>
          </a:p>
        </p:txBody>
      </p:sp>
      <p:sp>
        <p:nvSpPr>
          <p:cNvPr id="10244" name="Rectangle 4"/>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nl-NL" altLang="nl-NL" sz="2400"/>
          </a:p>
        </p:txBody>
      </p:sp>
      <p:sp>
        <p:nvSpPr>
          <p:cNvPr id="10245"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nl-NL" altLang="nl-NL" sz="2400"/>
          </a:p>
        </p:txBody>
      </p:sp>
      <p:sp>
        <p:nvSpPr>
          <p:cNvPr id="10246"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nl-NL" altLang="nl-NL" sz="2400"/>
          </a:p>
        </p:txBody>
      </p:sp>
      <p:sp>
        <p:nvSpPr>
          <p:cNvPr id="10247" name="Rectangle 7"/>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nl-NL" altLang="nl-NL" sz="2400"/>
          </a:p>
        </p:txBody>
      </p:sp>
      <p:sp>
        <p:nvSpPr>
          <p:cNvPr id="10248"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nl-NL" altLang="nl-NL" sz="2400"/>
          </a:p>
        </p:txBody>
      </p:sp>
      <p:sp>
        <p:nvSpPr>
          <p:cNvPr id="10249" name="Rectangle 9"/>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nl-NL" altLang="nl-NL" smtClean="0"/>
              <a:t>Klik om het opmaakprofiel te bewerken</a:t>
            </a:r>
          </a:p>
        </p:txBody>
      </p:sp>
      <p:sp>
        <p:nvSpPr>
          <p:cNvPr id="10250" name="Rectangle 10"/>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10251" name="Rectangle 11"/>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vl1pPr>
          </a:lstStyle>
          <a:p>
            <a:endParaRPr lang="nl-NL" altLang="nl-NL"/>
          </a:p>
        </p:txBody>
      </p:sp>
      <p:sp>
        <p:nvSpPr>
          <p:cNvPr id="10252" name="Rectangle 12"/>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vl1pPr>
          </a:lstStyle>
          <a:p>
            <a:endParaRPr lang="nl-NL" altLang="nl-NL"/>
          </a:p>
        </p:txBody>
      </p:sp>
      <p:sp>
        <p:nvSpPr>
          <p:cNvPr id="10253" name="Rectangle 13"/>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vl1pPr>
          </a:lstStyle>
          <a:p>
            <a:fld id="{4A29CCB6-AD2F-4651-ACEC-CA5461759DC5}" type="slidenum">
              <a:rPr lang="nl-NL" altLang="nl-NL"/>
              <a:pPr/>
              <a:t>‹nr.›</a:t>
            </a:fld>
            <a:endParaRPr lang="nl-NL" altLang="nl-NL"/>
          </a:p>
        </p:txBody>
      </p:sp>
    </p:spTree>
  </p:cSld>
  <p:clrMap bg1="lt1" tx1="dk1" bg2="lt2" tx2="dk2" accent1="accent1" accent2="accent2" accent3="accent3" accent4="accent4" accent5="accent5" accent6="accent6" hlink="hlink" folHlink="folHlink"/>
  <p:sldLayoutIdLst>
    <p:sldLayoutId id="2147483654"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defRPr>
      </a:lvl2pPr>
      <a:lvl3pPr algn="l" rtl="0" fontAlgn="base">
        <a:spcBef>
          <a:spcPct val="0"/>
        </a:spcBef>
        <a:spcAft>
          <a:spcPct val="0"/>
        </a:spcAft>
        <a:defRPr sz="4400">
          <a:solidFill>
            <a:schemeClr val="tx2"/>
          </a:solidFill>
          <a:latin typeface="Tahoma" charset="0"/>
        </a:defRPr>
      </a:lvl3pPr>
      <a:lvl4pPr algn="l" rtl="0" fontAlgn="base">
        <a:spcBef>
          <a:spcPct val="0"/>
        </a:spcBef>
        <a:spcAft>
          <a:spcPct val="0"/>
        </a:spcAft>
        <a:defRPr sz="4400">
          <a:solidFill>
            <a:schemeClr val="tx2"/>
          </a:solidFill>
          <a:latin typeface="Tahoma" charset="0"/>
        </a:defRPr>
      </a:lvl4pPr>
      <a:lvl5pPr algn="l" rtl="0" fontAlgn="base">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nl-NL" altLang="nl-NL" smtClean="0"/>
              <a:t>Klik om het opmaakprofiel te bewerken</a:t>
            </a:r>
          </a:p>
        </p:txBody>
      </p:sp>
      <p:sp>
        <p:nvSpPr>
          <p:cNvPr id="276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2765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nl-NL" altLang="nl-NL"/>
          </a:p>
        </p:txBody>
      </p:sp>
      <p:sp>
        <p:nvSpPr>
          <p:cNvPr id="2765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nl-NL" altLang="nl-NL"/>
          </a:p>
        </p:txBody>
      </p:sp>
      <p:sp>
        <p:nvSpPr>
          <p:cNvPr id="2765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86327395-E1A2-48B4-96E0-05A8D0D27C08}" type="slidenum">
              <a:rPr lang="nl-NL" altLang="nl-NL"/>
              <a:pPr/>
              <a:t>‹nr.›</a:t>
            </a:fld>
            <a:endParaRPr lang="nl-NL" altLang="nl-NL"/>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nl.wikipedia.org/wiki/Peer-to-peer" TargetMode="External"/><Relationship Id="rId2" Type="http://schemas.openxmlformats.org/officeDocument/2006/relationships/hyperlink" Target="http://nl.wikipedia.org/wiki/Engel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ctr"/>
            <a:r>
              <a:rPr lang="nl-NL" altLang="nl-NL"/>
              <a:t>Downloaden films en muziek</a:t>
            </a:r>
          </a:p>
        </p:txBody>
      </p:sp>
      <p:sp>
        <p:nvSpPr>
          <p:cNvPr id="46083" name="Rectangle 3"/>
          <p:cNvSpPr>
            <a:spLocks noGrp="1" noChangeArrowheads="1"/>
          </p:cNvSpPr>
          <p:nvPr>
            <p:ph type="body" idx="1"/>
          </p:nvPr>
        </p:nvSpPr>
        <p:spPr/>
        <p:txBody>
          <a:bodyPr/>
          <a:lstStyle/>
          <a:p>
            <a:r>
              <a:rPr lang="nl-NL" altLang="nl-NL"/>
              <a:t>Via Nieuwsgroepen (Usenet)</a:t>
            </a:r>
          </a:p>
          <a:p>
            <a:pPr lvl="1"/>
            <a:r>
              <a:rPr lang="nl-NL" altLang="nl-NL"/>
              <a:t>Met behulp van Nzb bestandjes</a:t>
            </a:r>
          </a:p>
          <a:p>
            <a:pPr lvl="1"/>
            <a:r>
              <a:rPr lang="nl-NL" altLang="nl-NL"/>
              <a:t>Legaal</a:t>
            </a:r>
          </a:p>
          <a:p>
            <a:endParaRPr lang="nl-NL" altLang="nl-NL"/>
          </a:p>
          <a:p>
            <a:r>
              <a:rPr lang="nl-NL" altLang="nl-NL"/>
              <a:t>Via peer- to peer (kijken bij anderen)</a:t>
            </a:r>
          </a:p>
          <a:p>
            <a:pPr lvl="1"/>
            <a:r>
              <a:rPr lang="nl-NL" altLang="nl-NL"/>
              <a:t>Met behulp van torrents</a:t>
            </a:r>
          </a:p>
          <a:p>
            <a:pPr lvl="1"/>
            <a:r>
              <a:rPr lang="nl-NL" altLang="nl-NL"/>
              <a:t>Illegaal</a:t>
            </a:r>
          </a:p>
          <a:p>
            <a:pPr lvl="1"/>
            <a:endParaRPr lang="nl-NL" altLang="nl-NL"/>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lgn="ctr"/>
            <a:r>
              <a:rPr lang="nl-NL" altLang="nl-NL"/>
              <a:t>Nieuwsservers</a:t>
            </a:r>
          </a:p>
        </p:txBody>
      </p:sp>
      <p:sp>
        <p:nvSpPr>
          <p:cNvPr id="53251" name="Rectangle 3"/>
          <p:cNvSpPr>
            <a:spLocks noGrp="1" noChangeArrowheads="1"/>
          </p:cNvSpPr>
          <p:nvPr>
            <p:ph type="body" idx="1"/>
          </p:nvPr>
        </p:nvSpPr>
        <p:spPr/>
        <p:txBody>
          <a:bodyPr/>
          <a:lstStyle/>
          <a:p>
            <a:pPr>
              <a:lnSpc>
                <a:spcPct val="90000"/>
              </a:lnSpc>
            </a:pPr>
            <a:r>
              <a:rPr lang="nl-NL" altLang="nl-NL"/>
              <a:t>Betaald </a:t>
            </a:r>
          </a:p>
          <a:p>
            <a:pPr lvl="1">
              <a:lnSpc>
                <a:spcPct val="90000"/>
              </a:lnSpc>
            </a:pPr>
            <a:r>
              <a:rPr lang="nl-NL" altLang="nl-NL"/>
              <a:t>retentie (beschikbaarheid) tot wel 400 dagen</a:t>
            </a:r>
          </a:p>
          <a:p>
            <a:pPr>
              <a:lnSpc>
                <a:spcPct val="90000"/>
              </a:lnSpc>
            </a:pPr>
            <a:r>
              <a:rPr lang="nl-NL" altLang="nl-NL"/>
              <a:t>Gratis (just4today,  alleen voor vandaag) </a:t>
            </a:r>
          </a:p>
          <a:p>
            <a:pPr lvl="1">
              <a:lnSpc>
                <a:spcPct val="90000"/>
              </a:lnSpc>
            </a:pPr>
            <a:r>
              <a:rPr lang="nl-NL" altLang="nl-NL"/>
              <a:t>retentie ca. 1week</a:t>
            </a:r>
          </a:p>
          <a:p>
            <a:pPr lvl="1">
              <a:lnSpc>
                <a:spcPct val="90000"/>
              </a:lnSpc>
            </a:pPr>
            <a:r>
              <a:rPr lang="nl-NL" altLang="nl-NL"/>
              <a:t>Elke dag andere gegevens invoeren</a:t>
            </a:r>
          </a:p>
          <a:p>
            <a:pPr>
              <a:lnSpc>
                <a:spcPct val="90000"/>
              </a:lnSpc>
            </a:pPr>
            <a:r>
              <a:rPr lang="nl-NL" altLang="nl-NL"/>
              <a:t>http://www.usenetvergelijker.nl</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ctr"/>
            <a:r>
              <a:rPr lang="nl-NL" altLang="nl-NL"/>
              <a:t>Grabit Installeren</a:t>
            </a:r>
            <a:br>
              <a:rPr lang="nl-NL" altLang="nl-NL"/>
            </a:br>
            <a:r>
              <a:rPr lang="nl-NL" altLang="nl-NL"/>
              <a:t>Nieuws server instellen</a:t>
            </a:r>
          </a:p>
        </p:txBody>
      </p:sp>
      <p:pic>
        <p:nvPicPr>
          <p:cNvPr id="30726" name="Picture 6"/>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187450" y="1989138"/>
            <a:ext cx="7772400" cy="41148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ctr"/>
            <a:r>
              <a:rPr lang="nl-NL" altLang="nl-NL" sz="4000"/>
              <a:t>News.just4today.net</a:t>
            </a:r>
            <a:endParaRPr lang="nl-NL" altLang="nl-NL" sz="4000">
              <a:solidFill>
                <a:schemeClr val="tx1"/>
              </a:solidFill>
            </a:endParaRPr>
          </a:p>
        </p:txBody>
      </p:sp>
      <p:pic>
        <p:nvPicPr>
          <p:cNvPr id="48131"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a:r>
              <a:rPr lang="nl-NL" altLang="nl-NL" sz="4000"/>
              <a:t>Gebruikersnaam en wachtwoord</a:t>
            </a:r>
          </a:p>
        </p:txBody>
      </p:sp>
      <p:pic>
        <p:nvPicPr>
          <p:cNvPr id="49155"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lgn="ctr"/>
            <a:r>
              <a:rPr lang="nl-NL" altLang="nl-NL"/>
              <a:t>Groepslijst binnenhalen</a:t>
            </a:r>
          </a:p>
        </p:txBody>
      </p:sp>
      <p:pic>
        <p:nvPicPr>
          <p:cNvPr id="50179"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187450" y="1989138"/>
            <a:ext cx="7772400" cy="41148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lgn="ctr"/>
            <a:r>
              <a:rPr lang="nl-NL" altLang="nl-NL"/>
              <a:t>Hoofdscherm Grabit</a:t>
            </a:r>
          </a:p>
        </p:txBody>
      </p:sp>
      <p:pic>
        <p:nvPicPr>
          <p:cNvPr id="51203"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187450" y="1844675"/>
            <a:ext cx="7772400" cy="4752975"/>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a:r>
              <a:rPr lang="nl-NL" altLang="nl-NL"/>
              <a:t>Groeplijst binnenhalen</a:t>
            </a:r>
          </a:p>
        </p:txBody>
      </p:sp>
      <p:pic>
        <p:nvPicPr>
          <p:cNvPr id="33795"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258888" y="1989138"/>
            <a:ext cx="6624637" cy="410527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lgn="ctr"/>
            <a:r>
              <a:rPr lang="nl-NL" altLang="nl-NL"/>
              <a:t>Download folder wijzigen</a:t>
            </a:r>
          </a:p>
        </p:txBody>
      </p:sp>
      <p:pic>
        <p:nvPicPr>
          <p:cNvPr id="34819"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227138" y="2068513"/>
            <a:ext cx="6596062" cy="4059237"/>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a:r>
              <a:rPr lang="nl-NL" altLang="nl-NL"/>
              <a:t>FTD installeren en gebruikersaccount aanmaken</a:t>
            </a:r>
          </a:p>
        </p:txBody>
      </p:sp>
      <p:pic>
        <p:nvPicPr>
          <p:cNvPr id="37891"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227138" y="2068513"/>
            <a:ext cx="6664325" cy="4059237"/>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lgn="ctr"/>
            <a:r>
              <a:rPr lang="nl-NL" altLang="nl-NL"/>
              <a:t>NZB knop in FTD	</a:t>
            </a:r>
          </a:p>
        </p:txBody>
      </p:sp>
      <p:sp>
        <p:nvSpPr>
          <p:cNvPr id="52227" name="Rectangle 3"/>
          <p:cNvSpPr>
            <a:spLocks noGrp="1" noChangeArrowheads="1"/>
          </p:cNvSpPr>
          <p:nvPr>
            <p:ph type="body" idx="1"/>
          </p:nvPr>
        </p:nvSpPr>
        <p:spPr/>
        <p:txBody>
          <a:bodyPr/>
          <a:lstStyle/>
          <a:p>
            <a:r>
              <a:rPr lang="nl-NL" altLang="nl-NL"/>
              <a:t>NZB knop installeren</a:t>
            </a:r>
          </a:p>
          <a:p>
            <a:pPr lvl="1"/>
            <a:r>
              <a:rPr lang="nl-NL" altLang="nl-NL"/>
              <a:t>NZB Buddy </a:t>
            </a:r>
          </a:p>
          <a:p>
            <a:pPr lvl="2"/>
            <a:r>
              <a:rPr lang="nl-NL" altLang="nl-NL"/>
              <a:t>Gebruiksaanwijzing op website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a:r>
              <a:rPr lang="nl-NL" altLang="nl-NL"/>
              <a:t>(Usenet) Nieuwsgroepen </a:t>
            </a:r>
          </a:p>
        </p:txBody>
      </p:sp>
      <p:sp>
        <p:nvSpPr>
          <p:cNvPr id="13315" name="Rectangle 3"/>
          <p:cNvSpPr>
            <a:spLocks noGrp="1" noChangeArrowheads="1"/>
          </p:cNvSpPr>
          <p:nvPr>
            <p:ph type="body" idx="1"/>
          </p:nvPr>
        </p:nvSpPr>
        <p:spPr>
          <a:xfrm>
            <a:off x="1187450" y="1989138"/>
            <a:ext cx="7772400" cy="4114800"/>
          </a:xfrm>
        </p:spPr>
        <p:txBody>
          <a:bodyPr/>
          <a:lstStyle/>
          <a:p>
            <a:r>
              <a:rPr lang="nl-NL" altLang="nl-NL"/>
              <a:t>Prikbord</a:t>
            </a:r>
          </a:p>
          <a:p>
            <a:pPr lvl="1"/>
            <a:r>
              <a:rPr lang="nl-NL" altLang="nl-NL"/>
              <a:t>Uitwisselen bestanden</a:t>
            </a:r>
          </a:p>
          <a:p>
            <a:endParaRPr lang="nl-NL" altLang="nl-NL"/>
          </a:p>
          <a:p>
            <a:r>
              <a:rPr lang="nl-NL" altLang="nl-NL"/>
              <a:t>Discussiegroep</a:t>
            </a:r>
          </a:p>
          <a:p>
            <a:pPr lvl="1"/>
            <a:r>
              <a:rPr lang="nl-NL" altLang="nl-NL"/>
              <a:t>Soort forum</a:t>
            </a:r>
          </a:p>
          <a:p>
            <a:endParaRPr lang="nl-NL" altLang="nl-NL"/>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a:r>
              <a:rPr lang="nl-NL" altLang="nl-NL"/>
              <a:t>Updaten (posts binnenhalen)</a:t>
            </a:r>
          </a:p>
        </p:txBody>
      </p:sp>
      <p:pic>
        <p:nvPicPr>
          <p:cNvPr id="38915"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547813" y="2060575"/>
            <a:ext cx="6269037" cy="41148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a:r>
              <a:rPr lang="nl-NL" altLang="nl-NL" sz="3200"/>
              <a:t>Gewenste film aanklikken</a:t>
            </a:r>
            <a:br>
              <a:rPr lang="nl-NL" altLang="nl-NL" sz="3200"/>
            </a:br>
            <a:r>
              <a:rPr lang="nl-NL" altLang="nl-NL" sz="3200"/>
              <a:t>Hier Harry Potter</a:t>
            </a:r>
            <a:r>
              <a:rPr lang="nl-NL" altLang="nl-NL" sz="2400"/>
              <a:t/>
            </a:r>
            <a:br>
              <a:rPr lang="nl-NL" altLang="nl-NL" sz="2400"/>
            </a:br>
            <a:endParaRPr lang="nl-NL" altLang="nl-NL" sz="2400"/>
          </a:p>
        </p:txBody>
      </p:sp>
      <p:sp>
        <p:nvSpPr>
          <p:cNvPr id="39940" name="Rectangle 4"/>
          <p:cNvSpPr>
            <a:spLocks noGrp="1" noChangeArrowheads="1"/>
          </p:cNvSpPr>
          <p:nvPr>
            <p:ph type="body" idx="1"/>
          </p:nvPr>
        </p:nvSpPr>
        <p:spPr/>
        <p:txBody>
          <a:bodyPr/>
          <a:lstStyle/>
          <a:p>
            <a:endParaRPr lang="nl-NL" altLang="nl-NL"/>
          </a:p>
        </p:txBody>
      </p:sp>
      <p:pic>
        <p:nvPicPr>
          <p:cNvPr id="39942" name="Picture 6" descr="SNAGHTML88450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44675"/>
            <a:ext cx="8785225" cy="4824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algn="ctr"/>
            <a:r>
              <a:rPr lang="nl-NL" altLang="nl-NL"/>
              <a:t>NZB klikken, gaat naar site</a:t>
            </a:r>
          </a:p>
        </p:txBody>
      </p:sp>
      <p:sp>
        <p:nvSpPr>
          <p:cNvPr id="67587" name="Rectangle 3"/>
          <p:cNvSpPr>
            <a:spLocks noGrp="1" noChangeArrowheads="1"/>
          </p:cNvSpPr>
          <p:nvPr>
            <p:ph type="body" idx="1"/>
          </p:nvPr>
        </p:nvSpPr>
        <p:spPr/>
        <p:txBody>
          <a:bodyPr/>
          <a:lstStyle/>
          <a:p>
            <a:endParaRPr lang="nl-NL" altLang="nl-NL"/>
          </a:p>
        </p:txBody>
      </p:sp>
      <p:pic>
        <p:nvPicPr>
          <p:cNvPr id="67589" name="Picture 5" descr="SNAGHTMLe4df8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916113"/>
            <a:ext cx="8964612" cy="49418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ctr"/>
            <a:r>
              <a:rPr lang="nl-NL" altLang="nl-NL"/>
              <a:t>Nieuwsgroep</a:t>
            </a:r>
          </a:p>
        </p:txBody>
      </p:sp>
      <p:sp>
        <p:nvSpPr>
          <p:cNvPr id="40964" name="Rectangle 4"/>
          <p:cNvSpPr>
            <a:spLocks noGrp="1" noChangeArrowheads="1"/>
          </p:cNvSpPr>
          <p:nvPr>
            <p:ph type="body" idx="1"/>
          </p:nvPr>
        </p:nvSpPr>
        <p:spPr/>
        <p:txBody>
          <a:bodyPr/>
          <a:lstStyle/>
          <a:p>
            <a:endParaRPr lang="nl-NL" altLang="nl-NL"/>
          </a:p>
        </p:txBody>
      </p:sp>
      <p:pic>
        <p:nvPicPr>
          <p:cNvPr id="40966" name="Picture 6" descr="SNAGHTML8b956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3238"/>
            <a:ext cx="9144000" cy="50847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150938" y="214313"/>
            <a:ext cx="7793037" cy="1270000"/>
          </a:xfrm>
        </p:spPr>
        <p:txBody>
          <a:bodyPr/>
          <a:lstStyle/>
          <a:p>
            <a:pPr algn="ctr"/>
            <a:r>
              <a:rPr lang="nl-NL" altLang="nl-NL" sz="4000"/>
              <a:t>NZB is gedownload</a:t>
            </a:r>
            <a:br>
              <a:rPr lang="nl-NL" altLang="nl-NL" sz="4000"/>
            </a:br>
            <a:r>
              <a:rPr lang="nl-NL" altLang="nl-NL" sz="4000"/>
              <a:t>Dubbelklik op NZB</a:t>
            </a:r>
          </a:p>
        </p:txBody>
      </p:sp>
      <p:pic>
        <p:nvPicPr>
          <p:cNvPr id="41988" name="Picture 4"/>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ctr"/>
            <a:r>
              <a:rPr lang="nl-NL" altLang="nl-NL" sz="3600"/>
              <a:t>Grabit springt open</a:t>
            </a:r>
            <a:br>
              <a:rPr lang="nl-NL" altLang="nl-NL" sz="3600"/>
            </a:br>
            <a:r>
              <a:rPr lang="nl-NL" altLang="nl-NL" sz="3600"/>
              <a:t>Klik op “Grab”</a:t>
            </a:r>
          </a:p>
        </p:txBody>
      </p:sp>
      <p:pic>
        <p:nvPicPr>
          <p:cNvPr id="43012" name="Picture 4"/>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lgn="ctr"/>
            <a:r>
              <a:rPr lang="nl-NL" altLang="nl-NL"/>
              <a:t>Downloaden begint</a:t>
            </a:r>
          </a:p>
        </p:txBody>
      </p:sp>
      <p:pic>
        <p:nvPicPr>
          <p:cNvPr id="44037" name="Picture 5"/>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187450" y="1989138"/>
            <a:ext cx="7772400" cy="411480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algn="ctr"/>
            <a:r>
              <a:rPr lang="nl-NL" altLang="nl-NL"/>
              <a:t>Film is binnen</a:t>
            </a:r>
          </a:p>
        </p:txBody>
      </p:sp>
      <p:pic>
        <p:nvPicPr>
          <p:cNvPr id="68611"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lgn="ctr"/>
            <a:r>
              <a:rPr lang="nl-NL" altLang="nl-NL"/>
              <a:t>Uitgepakt</a:t>
            </a:r>
          </a:p>
        </p:txBody>
      </p:sp>
      <p:pic>
        <p:nvPicPr>
          <p:cNvPr id="71683"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lgn="ctr"/>
            <a:r>
              <a:rPr lang="nl-NL" altLang="nl-NL"/>
              <a:t>Afspelen</a:t>
            </a:r>
          </a:p>
        </p:txBody>
      </p:sp>
      <p:pic>
        <p:nvPicPr>
          <p:cNvPr id="70659"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150938" y="214313"/>
            <a:ext cx="7793037" cy="1343025"/>
          </a:xfrm>
        </p:spPr>
        <p:txBody>
          <a:bodyPr/>
          <a:lstStyle/>
          <a:p>
            <a:pPr algn="ctr"/>
            <a:r>
              <a:rPr lang="nl-NL" altLang="nl-NL"/>
              <a:t>Soorten nieuwsgroepen</a:t>
            </a:r>
          </a:p>
        </p:txBody>
      </p:sp>
      <p:sp>
        <p:nvSpPr>
          <p:cNvPr id="14339" name="Rectangle 3"/>
          <p:cNvSpPr>
            <a:spLocks noGrp="1" noChangeArrowheads="1"/>
          </p:cNvSpPr>
          <p:nvPr>
            <p:ph type="body" idx="1"/>
          </p:nvPr>
        </p:nvSpPr>
        <p:spPr>
          <a:xfrm>
            <a:off x="1182688" y="1844675"/>
            <a:ext cx="7772400" cy="4287838"/>
          </a:xfrm>
        </p:spPr>
        <p:txBody>
          <a:bodyPr/>
          <a:lstStyle/>
          <a:p>
            <a:pPr>
              <a:lnSpc>
                <a:spcPct val="90000"/>
              </a:lnSpc>
            </a:pPr>
            <a:r>
              <a:rPr lang="nl-NL" altLang="nl-NL"/>
              <a:t>Zeven hoofdcategorieën</a:t>
            </a:r>
          </a:p>
          <a:p>
            <a:pPr lvl="1">
              <a:lnSpc>
                <a:spcPct val="90000"/>
              </a:lnSpc>
            </a:pPr>
            <a:r>
              <a:rPr lang="nl-NL" altLang="nl-NL"/>
              <a:t>Comp (computer)</a:t>
            </a:r>
          </a:p>
          <a:p>
            <a:pPr lvl="2">
              <a:lnSpc>
                <a:spcPct val="90000"/>
              </a:lnSpc>
            </a:pPr>
            <a:r>
              <a:rPr lang="nl-NL" altLang="nl-NL"/>
              <a:t>Hard- en software</a:t>
            </a:r>
          </a:p>
          <a:p>
            <a:pPr lvl="1">
              <a:lnSpc>
                <a:spcPct val="90000"/>
              </a:lnSpc>
            </a:pPr>
            <a:r>
              <a:rPr lang="nl-NL" altLang="nl-NL"/>
              <a:t>Soc (social, sociaal)</a:t>
            </a:r>
          </a:p>
          <a:p>
            <a:pPr lvl="1">
              <a:lnSpc>
                <a:spcPct val="90000"/>
              </a:lnSpc>
            </a:pPr>
            <a:r>
              <a:rPr lang="nl-NL" altLang="nl-NL"/>
              <a:t>Talk (praten)</a:t>
            </a:r>
          </a:p>
          <a:p>
            <a:pPr lvl="1">
              <a:lnSpc>
                <a:spcPct val="90000"/>
              </a:lnSpc>
            </a:pPr>
            <a:r>
              <a:rPr lang="nl-NL" altLang="nl-NL"/>
              <a:t>Sci (science, wetenschap)</a:t>
            </a:r>
          </a:p>
          <a:p>
            <a:pPr lvl="1">
              <a:lnSpc>
                <a:spcPct val="90000"/>
              </a:lnSpc>
            </a:pPr>
            <a:r>
              <a:rPr lang="nl-NL" altLang="nl-NL"/>
              <a:t>Rec (recreational, recreatief)</a:t>
            </a:r>
          </a:p>
          <a:p>
            <a:pPr lvl="1">
              <a:lnSpc>
                <a:spcPct val="90000"/>
              </a:lnSpc>
            </a:pPr>
            <a:r>
              <a:rPr lang="nl-NL" altLang="nl-NL"/>
              <a:t>Misc (miscelaneous, diversen)</a:t>
            </a:r>
          </a:p>
          <a:p>
            <a:pPr lvl="1">
              <a:lnSpc>
                <a:spcPct val="90000"/>
              </a:lnSpc>
            </a:pPr>
            <a:r>
              <a:rPr lang="nl-NL" altLang="nl-NL"/>
              <a:t>News (nieuws)</a:t>
            </a:r>
          </a:p>
          <a:p>
            <a:pPr>
              <a:lnSpc>
                <a:spcPct val="90000"/>
              </a:lnSpc>
            </a:pPr>
            <a:endParaRPr lang="nl-NL" altLang="nl-NL"/>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lgn="ctr"/>
            <a:r>
              <a:rPr lang="nl-NL" altLang="nl-NL" b="1">
                <a:solidFill>
                  <a:schemeClr val="tx1"/>
                </a:solidFill>
              </a:rPr>
              <a:t>BitTorrent</a:t>
            </a:r>
          </a:p>
        </p:txBody>
      </p:sp>
      <p:sp>
        <p:nvSpPr>
          <p:cNvPr id="47107" name="Rectangle 3"/>
          <p:cNvSpPr>
            <a:spLocks noGrp="1" noChangeArrowheads="1"/>
          </p:cNvSpPr>
          <p:nvPr>
            <p:ph type="body" idx="1"/>
          </p:nvPr>
        </p:nvSpPr>
        <p:spPr/>
        <p:txBody>
          <a:bodyPr/>
          <a:lstStyle/>
          <a:p>
            <a:pPr>
              <a:lnSpc>
                <a:spcPct val="80000"/>
              </a:lnSpc>
            </a:pPr>
            <a:r>
              <a:rPr lang="nl-NL" altLang="nl-NL" sz="2800"/>
              <a:t>(van het </a:t>
            </a:r>
            <a:r>
              <a:rPr lang="nl-NL" altLang="nl-NL" sz="2800">
                <a:hlinkClick r:id="rId2" tooltip="Engels"/>
              </a:rPr>
              <a:t>Engels</a:t>
            </a:r>
            <a:r>
              <a:rPr lang="nl-NL" altLang="nl-NL" sz="2800"/>
              <a:t> </a:t>
            </a:r>
            <a:r>
              <a:rPr lang="nl-NL" altLang="nl-NL" sz="2800" i="1"/>
              <a:t>torrent</a:t>
            </a:r>
            <a:r>
              <a:rPr lang="nl-NL" altLang="nl-NL" sz="2800"/>
              <a:t>, dat </a:t>
            </a:r>
            <a:r>
              <a:rPr lang="nl-NL" altLang="nl-NL" sz="2800" i="1"/>
              <a:t>stortvloed</a:t>
            </a:r>
            <a:r>
              <a:rPr lang="nl-NL" altLang="nl-NL" sz="2800"/>
              <a:t> betekent) is een systeem om </a:t>
            </a:r>
            <a:r>
              <a:rPr lang="nl-NL" altLang="nl-NL" sz="2800">
                <a:hlinkClick r:id="rId3" tooltip="Peer-to-peer"/>
              </a:rPr>
              <a:t>peer-to-peer</a:t>
            </a:r>
            <a:r>
              <a:rPr lang="nl-NL" altLang="nl-NL" sz="2800"/>
              <a:t> gegevens uit te wisselen, dat gebruik maakt van een centrale locatie (de tracker) die de downloads coördineert maar zelf geen bestanden levert. Het downloaden gebeurt decentraal en bestaat uit het uitwisselen van stukken van bestanden tussen alle gebruikers die op dat moment meedoen aan het up- en downloaden. Zo'n gecoördineerde groep wordt </a:t>
            </a:r>
            <a:r>
              <a:rPr lang="nl-NL" altLang="nl-NL" sz="2800" b="1"/>
              <a:t>torrent</a:t>
            </a:r>
            <a:r>
              <a:rPr lang="nl-NL" altLang="nl-NL" sz="2800"/>
              <a:t> genoemd.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nl-NL" altLang="nl-NL"/>
              <a:t>Programma installeren	</a:t>
            </a:r>
          </a:p>
        </p:txBody>
      </p:sp>
      <p:sp>
        <p:nvSpPr>
          <p:cNvPr id="54275" name="Rectangle 3"/>
          <p:cNvSpPr>
            <a:spLocks noGrp="1" noChangeArrowheads="1"/>
          </p:cNvSpPr>
          <p:nvPr>
            <p:ph type="body" idx="1"/>
          </p:nvPr>
        </p:nvSpPr>
        <p:spPr/>
        <p:txBody>
          <a:bodyPr/>
          <a:lstStyle/>
          <a:p>
            <a:r>
              <a:rPr lang="nl-NL" altLang="nl-NL"/>
              <a:t>Utorrent, gratis, licht, zeer goed</a:t>
            </a:r>
          </a:p>
          <a:p>
            <a:r>
              <a:rPr lang="nl-NL" altLang="nl-NL"/>
              <a:t>Bittorrent</a:t>
            </a:r>
          </a:p>
          <a:p>
            <a:r>
              <a:rPr lang="nl-NL" altLang="nl-NL"/>
              <a:t>Azareus/Vuze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nl-NL" altLang="nl-NL"/>
              <a:t>Torrent sites</a:t>
            </a:r>
          </a:p>
        </p:txBody>
      </p:sp>
      <p:sp>
        <p:nvSpPr>
          <p:cNvPr id="55299" name="Rectangle 3"/>
          <p:cNvSpPr>
            <a:spLocks noGrp="1" noChangeArrowheads="1"/>
          </p:cNvSpPr>
          <p:nvPr>
            <p:ph type="body" idx="1"/>
          </p:nvPr>
        </p:nvSpPr>
        <p:spPr/>
        <p:txBody>
          <a:bodyPr/>
          <a:lstStyle/>
          <a:p>
            <a:r>
              <a:rPr lang="nl-NL" altLang="nl-NL"/>
              <a:t>Piratebay</a:t>
            </a:r>
          </a:p>
          <a:p>
            <a:r>
              <a:rPr lang="nl-NL" altLang="nl-NL"/>
              <a:t>Isohunt</a:t>
            </a:r>
          </a:p>
          <a:p>
            <a:r>
              <a:rPr lang="nl-NL" altLang="nl-NL"/>
              <a:t>Torrentz</a:t>
            </a:r>
          </a:p>
          <a:p>
            <a:r>
              <a:rPr lang="nl-NL" altLang="nl-NL"/>
              <a:t>Btjunkie</a:t>
            </a:r>
          </a:p>
          <a:p>
            <a:r>
              <a:rPr lang="nl-NL" altLang="nl-NL"/>
              <a:t>Torrentspy</a:t>
            </a:r>
          </a:p>
          <a:p>
            <a:r>
              <a:rPr lang="nl-NL" altLang="nl-NL"/>
              <a:t>Torrent portal</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nl-NL" altLang="nl-NL"/>
              <a:t>The Piratebay</a:t>
            </a:r>
          </a:p>
        </p:txBody>
      </p:sp>
      <p:pic>
        <p:nvPicPr>
          <p:cNvPr id="56323"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468313" y="1628775"/>
            <a:ext cx="8496300" cy="4525963"/>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152525" y="215900"/>
            <a:ext cx="7777163" cy="1439863"/>
          </a:xfrm>
        </p:spPr>
        <p:txBody>
          <a:bodyPr/>
          <a:lstStyle/>
          <a:p>
            <a:r>
              <a:rPr lang="nl-NL" altLang="nl-NL" sz="2800"/>
              <a:t>Zoekterm ingeven</a:t>
            </a:r>
            <a:r>
              <a:rPr lang="nl-NL" altLang="nl-NL"/>
              <a:t/>
            </a:r>
            <a:br>
              <a:rPr lang="nl-NL" altLang="nl-NL"/>
            </a:br>
            <a:r>
              <a:rPr lang="nl-NL" altLang="nl-NL" sz="2800"/>
              <a:t>Bijvoorbeeld: Clapton</a:t>
            </a:r>
            <a:endParaRPr lang="nl-NL" altLang="nl-NL"/>
          </a:p>
        </p:txBody>
      </p:sp>
      <p:pic>
        <p:nvPicPr>
          <p:cNvPr id="57347"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79388" y="1844675"/>
            <a:ext cx="8780462" cy="5013325"/>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nl-NL" altLang="nl-NL"/>
              <a:t>Seeders en Leechers</a:t>
            </a:r>
          </a:p>
        </p:txBody>
      </p:sp>
      <p:sp>
        <p:nvSpPr>
          <p:cNvPr id="74755" name="Rectangle 3"/>
          <p:cNvSpPr>
            <a:spLocks noGrp="1" noChangeArrowheads="1"/>
          </p:cNvSpPr>
          <p:nvPr>
            <p:ph type="body" idx="1"/>
          </p:nvPr>
        </p:nvSpPr>
        <p:spPr/>
        <p:txBody>
          <a:bodyPr/>
          <a:lstStyle/>
          <a:p>
            <a:r>
              <a:rPr lang="nl-NL" altLang="nl-NL" sz="2800"/>
              <a:t>Bij ophalen van NZB altijd kijken of er voldoende seeders zijn</a:t>
            </a:r>
          </a:p>
          <a:p>
            <a:pPr lvl="1"/>
            <a:r>
              <a:rPr lang="nl-NL" altLang="nl-NL" sz="2400"/>
              <a:t>Seeder (zaaier) is iemand die een complete versie heeft van het bestand</a:t>
            </a:r>
          </a:p>
          <a:p>
            <a:pPr lvl="1"/>
            <a:r>
              <a:rPr lang="nl-NL" altLang="nl-NL" sz="2400"/>
              <a:t>Leecher (bloedzuiger, uitbuiter) is iemand die nog geen 100% heeft of</a:t>
            </a:r>
          </a:p>
          <a:p>
            <a:pPr lvl="2"/>
            <a:r>
              <a:rPr lang="nl-NL" altLang="nl-NL" sz="2000"/>
              <a:t>Iemand die wel download maar na zelf compleet te zijn programma uitzet</a:t>
            </a:r>
          </a:p>
          <a:p>
            <a:pPr lvl="1"/>
            <a:r>
              <a:rPr lang="nl-NL" altLang="nl-NL" sz="2400"/>
              <a:t>Lurker (zuiger) iemand die alleen maar download en niet upload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nl-NL" altLang="nl-NL"/>
              <a:t>Torrent binnenhalen</a:t>
            </a:r>
          </a:p>
        </p:txBody>
      </p:sp>
      <p:pic>
        <p:nvPicPr>
          <p:cNvPr id="58375" name="Picture 7"/>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7" name="Picture 5"/>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187450" y="765175"/>
            <a:ext cx="7772400" cy="5367338"/>
          </a:xfrm>
          <a:noFill/>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endParaRPr lang="nl-NL" altLang="nl-NL"/>
          </a:p>
        </p:txBody>
      </p:sp>
      <p:pic>
        <p:nvPicPr>
          <p:cNvPr id="64516" name="Picture 4"/>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187450" y="333375"/>
            <a:ext cx="7772400" cy="5799138"/>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endParaRPr lang="nl-NL" altLang="nl-NL"/>
          </a:p>
        </p:txBody>
      </p:sp>
      <p:sp>
        <p:nvSpPr>
          <p:cNvPr id="65539" name="Rectangle 3"/>
          <p:cNvSpPr>
            <a:spLocks noGrp="1" noChangeArrowheads="1"/>
          </p:cNvSpPr>
          <p:nvPr>
            <p:ph type="body" idx="1"/>
          </p:nvPr>
        </p:nvSpPr>
        <p:spPr/>
        <p:txBody>
          <a:bodyPr/>
          <a:lstStyle/>
          <a:p>
            <a:endParaRPr lang="nl-NL" altLang="nl-NL"/>
          </a:p>
        </p:txBody>
      </p:sp>
      <p:pic>
        <p:nvPicPr>
          <p:cNvPr id="65541" name="Picture 5" descr="SNAGHTML7ece1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8913"/>
            <a:ext cx="8964612" cy="6264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a:r>
              <a:rPr lang="nl-NL" altLang="nl-NL"/>
              <a:t>Duister gebied</a:t>
            </a:r>
          </a:p>
        </p:txBody>
      </p:sp>
      <p:sp>
        <p:nvSpPr>
          <p:cNvPr id="15363" name="Rectangle 3"/>
          <p:cNvSpPr>
            <a:spLocks noGrp="1" noChangeArrowheads="1"/>
          </p:cNvSpPr>
          <p:nvPr>
            <p:ph type="body" idx="1"/>
          </p:nvPr>
        </p:nvSpPr>
        <p:spPr/>
        <p:txBody>
          <a:bodyPr/>
          <a:lstStyle/>
          <a:p>
            <a:pPr>
              <a:lnSpc>
                <a:spcPct val="90000"/>
              </a:lnSpc>
            </a:pPr>
            <a:r>
              <a:rPr lang="nl-NL" altLang="nl-NL"/>
              <a:t>Prikborden</a:t>
            </a:r>
          </a:p>
          <a:p>
            <a:pPr lvl="1">
              <a:lnSpc>
                <a:spcPct val="90000"/>
              </a:lnSpc>
            </a:pPr>
            <a:r>
              <a:rPr lang="nl-NL" altLang="nl-NL"/>
              <a:t>“alt” (alternative, alternatief) groepen</a:t>
            </a:r>
          </a:p>
          <a:p>
            <a:pPr lvl="1">
              <a:lnSpc>
                <a:spcPct val="90000"/>
              </a:lnSpc>
            </a:pPr>
            <a:r>
              <a:rPr lang="nl-NL" altLang="nl-NL"/>
              <a:t>Alt.binairies</a:t>
            </a:r>
          </a:p>
          <a:p>
            <a:pPr lvl="1">
              <a:lnSpc>
                <a:spcPct val="90000"/>
              </a:lnSpc>
            </a:pPr>
            <a:r>
              <a:rPr lang="nl-NL" altLang="nl-NL"/>
              <a:t>Muziek en Film zijn legaal</a:t>
            </a:r>
          </a:p>
          <a:p>
            <a:pPr lvl="1">
              <a:lnSpc>
                <a:spcPct val="90000"/>
              </a:lnSpc>
            </a:pPr>
            <a:r>
              <a:rPr lang="nl-NL" altLang="nl-NL"/>
              <a:t>Software (beschermde) is illegaal!</a:t>
            </a:r>
          </a:p>
          <a:p>
            <a:pPr lvl="1">
              <a:lnSpc>
                <a:spcPct val="90000"/>
              </a:lnSpc>
            </a:pPr>
            <a:r>
              <a:rPr lang="nl-NL" altLang="nl-NL"/>
              <a:t>Uitwisselen van bestanden</a:t>
            </a:r>
          </a:p>
          <a:p>
            <a:pPr lvl="2">
              <a:lnSpc>
                <a:spcPct val="90000"/>
              </a:lnSpc>
            </a:pPr>
            <a:r>
              <a:rPr lang="nl-NL" altLang="nl-NL"/>
              <a:t>Muziek (MP3, Flac, Lossless)</a:t>
            </a:r>
          </a:p>
          <a:p>
            <a:pPr lvl="2">
              <a:lnSpc>
                <a:spcPct val="90000"/>
              </a:lnSpc>
            </a:pPr>
            <a:r>
              <a:rPr lang="nl-NL" altLang="nl-NL"/>
              <a:t>Software</a:t>
            </a:r>
          </a:p>
          <a:p>
            <a:pPr lvl="2">
              <a:lnSpc>
                <a:spcPct val="90000"/>
              </a:lnSpc>
            </a:pPr>
            <a:r>
              <a:rPr lang="nl-NL" altLang="nl-NL"/>
              <a:t>Films</a:t>
            </a:r>
          </a:p>
          <a:p>
            <a:pPr lvl="2">
              <a:lnSpc>
                <a:spcPct val="90000"/>
              </a:lnSpc>
              <a:buFont typeface="Wingdings" pitchFamily="2" charset="2"/>
              <a:buNone/>
            </a:pPr>
            <a:endParaRPr lang="nl-NL" altLang="nl-NL"/>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endParaRPr lang="nl-NL" altLang="nl-NL"/>
          </a:p>
        </p:txBody>
      </p:sp>
      <p:sp>
        <p:nvSpPr>
          <p:cNvPr id="66563" name="Rectangle 3"/>
          <p:cNvSpPr>
            <a:spLocks noGrp="1" noChangeArrowheads="1"/>
          </p:cNvSpPr>
          <p:nvPr>
            <p:ph type="body" idx="1"/>
          </p:nvPr>
        </p:nvSpPr>
        <p:spPr/>
        <p:txBody>
          <a:bodyPr/>
          <a:lstStyle/>
          <a:p>
            <a:endParaRPr lang="nl-NL" altLang="nl-NL"/>
          </a:p>
        </p:txBody>
      </p:sp>
      <p:pic>
        <p:nvPicPr>
          <p:cNvPr id="66567" name="Picture 7" descr="SNAGHTML8313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0"/>
            <a:ext cx="8964612"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algn="ctr"/>
            <a:r>
              <a:rPr lang="nl-NL" altLang="nl-NL"/>
              <a:t>Albums zijn binnen</a:t>
            </a:r>
          </a:p>
        </p:txBody>
      </p:sp>
      <p:pic>
        <p:nvPicPr>
          <p:cNvPr id="72707"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endParaRPr lang="nl-NL" altLang="nl-NL"/>
          </a:p>
        </p:txBody>
      </p:sp>
      <p:sp>
        <p:nvSpPr>
          <p:cNvPr id="73731" name="Rectangle 3"/>
          <p:cNvSpPr>
            <a:spLocks noGrp="1" noChangeArrowheads="1"/>
          </p:cNvSpPr>
          <p:nvPr>
            <p:ph type="body" idx="1"/>
          </p:nvPr>
        </p:nvSpPr>
        <p:spPr>
          <a:xfrm>
            <a:off x="1187450" y="1989138"/>
            <a:ext cx="7772400" cy="4114800"/>
          </a:xfrm>
        </p:spPr>
        <p:txBody>
          <a:bodyPr/>
          <a:lstStyle/>
          <a:p>
            <a:pPr algn="ctr"/>
            <a:endParaRPr lang="nl-NL" altLang="nl-NL" sz="4800"/>
          </a:p>
          <a:p>
            <a:pPr algn="ctr"/>
            <a:r>
              <a:rPr lang="nl-NL" altLang="nl-NL" sz="6000"/>
              <a:t>Vragen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a:r>
              <a:rPr lang="nl-NL" altLang="nl-NL"/>
              <a:t>Alt.binairies</a:t>
            </a:r>
          </a:p>
        </p:txBody>
      </p:sp>
      <p:sp>
        <p:nvSpPr>
          <p:cNvPr id="18435" name="Rectangle 3"/>
          <p:cNvSpPr>
            <a:spLocks noGrp="1" noChangeArrowheads="1"/>
          </p:cNvSpPr>
          <p:nvPr>
            <p:ph type="body" idx="1"/>
          </p:nvPr>
        </p:nvSpPr>
        <p:spPr/>
        <p:txBody>
          <a:bodyPr/>
          <a:lstStyle/>
          <a:p>
            <a:r>
              <a:rPr lang="nl-NL" altLang="nl-NL"/>
              <a:t>Binary</a:t>
            </a:r>
          </a:p>
          <a:p>
            <a:pPr lvl="1"/>
            <a:r>
              <a:rPr lang="nl-NL" altLang="nl-NL"/>
              <a:t>Manier van coderen van bestanden</a:t>
            </a:r>
          </a:p>
          <a:p>
            <a:r>
              <a:rPr lang="nl-NL" altLang="nl-NL"/>
              <a:t>Bestanden zijn groot en worden in blokjes verdeeld</a:t>
            </a:r>
          </a:p>
          <a:p>
            <a:r>
              <a:rPr lang="nl-NL" altLang="nl-NL"/>
              <a:t>Speciale newsreader nodig</a:t>
            </a:r>
          </a:p>
          <a:p>
            <a:r>
              <a:rPr lang="nl-NL" altLang="nl-NL"/>
              <a:t>Goede uitleg en gebruiksaanwijzing</a:t>
            </a:r>
          </a:p>
          <a:p>
            <a:pPr lvl="1"/>
            <a:r>
              <a:rPr lang="nl-NL" altLang="nl-NL"/>
              <a:t>http://www.binaries4all.nl/beginners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a:r>
              <a:rPr lang="nl-NL" altLang="nl-NL"/>
              <a:t>NZB bestand</a:t>
            </a:r>
          </a:p>
        </p:txBody>
      </p:sp>
      <p:sp>
        <p:nvSpPr>
          <p:cNvPr id="20483" name="Rectangle 3"/>
          <p:cNvSpPr>
            <a:spLocks noGrp="1" noChangeArrowheads="1"/>
          </p:cNvSpPr>
          <p:nvPr>
            <p:ph type="body" idx="1"/>
          </p:nvPr>
        </p:nvSpPr>
        <p:spPr/>
        <p:txBody>
          <a:bodyPr/>
          <a:lstStyle/>
          <a:p>
            <a:pPr>
              <a:lnSpc>
                <a:spcPct val="80000"/>
              </a:lnSpc>
            </a:pPr>
            <a:r>
              <a:rPr lang="nl-NL" altLang="nl-NL" sz="2000"/>
              <a:t>Elk bestand in binaries nieuwsgroepen wordt opgesplitst in een heleboel delen. </a:t>
            </a:r>
          </a:p>
          <a:p>
            <a:pPr>
              <a:lnSpc>
                <a:spcPct val="80000"/>
              </a:lnSpc>
            </a:pPr>
            <a:r>
              <a:rPr lang="nl-NL" altLang="nl-NL" sz="2000"/>
              <a:t>Deze delen heten 'articles' (artikelen) en worden na het downloaden door je nieuwsreader weer samengevoegd tot het originele bestand. Elk “article’ heeft een uniek nummer, </a:t>
            </a:r>
          </a:p>
          <a:p>
            <a:pPr>
              <a:lnSpc>
                <a:spcPct val="80000"/>
              </a:lnSpc>
              <a:buFont typeface="Wingdings" pitchFamily="2" charset="2"/>
              <a:buNone/>
            </a:pPr>
            <a:r>
              <a:rPr lang="nl-NL" altLang="nl-NL" sz="2000"/>
              <a:t>	namelijk het 'Message ID‘ (bericht identificatie). </a:t>
            </a:r>
          </a:p>
          <a:p>
            <a:pPr>
              <a:lnSpc>
                <a:spcPct val="80000"/>
              </a:lnSpc>
              <a:buFont typeface="Wingdings" pitchFamily="2" charset="2"/>
              <a:buNone/>
            </a:pPr>
            <a:r>
              <a:rPr lang="nl-NL" altLang="nl-NL" sz="2000"/>
              <a:t>	Als je dit nummer hebt, is het dus al mogelijk om het article van de nieuwsserver te downloaden. </a:t>
            </a:r>
          </a:p>
          <a:p>
            <a:pPr>
              <a:lnSpc>
                <a:spcPct val="80000"/>
              </a:lnSpc>
            </a:pPr>
            <a:r>
              <a:rPr lang="nl-NL" altLang="nl-NL" sz="2000"/>
              <a:t>Een NZB-bestand is een verzameling van die Message ID's samengevoegd in een tekstbestand (met de extensie .nzb). Als je zo'n NZB-bestand hebt, kun je die meteen importeren in je favoriete newsreader en meteen gaan downloaden!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a:r>
              <a:rPr lang="nl-NL" altLang="nl-NL"/>
              <a:t> Benodigde programmatuur</a:t>
            </a:r>
          </a:p>
        </p:txBody>
      </p:sp>
      <p:sp>
        <p:nvSpPr>
          <p:cNvPr id="21507" name="Rectangle 3"/>
          <p:cNvSpPr>
            <a:spLocks noGrp="1" noChangeArrowheads="1"/>
          </p:cNvSpPr>
          <p:nvPr>
            <p:ph type="body" idx="1"/>
          </p:nvPr>
        </p:nvSpPr>
        <p:spPr/>
        <p:txBody>
          <a:bodyPr/>
          <a:lstStyle/>
          <a:p>
            <a:r>
              <a:rPr lang="nl-NL" altLang="nl-NL"/>
              <a:t>Newsreader (lezer)</a:t>
            </a:r>
          </a:p>
          <a:p>
            <a:r>
              <a:rPr lang="nl-NL" altLang="nl-NL"/>
              <a:t>Uitpakprogramma </a:t>
            </a:r>
          </a:p>
          <a:p>
            <a:r>
              <a:rPr lang="nl-NL" altLang="nl-NL"/>
              <a:t>Reparatie programma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nl-NL" altLang="nl-NL"/>
              <a:t>Newsreaders voor alt. binairies</a:t>
            </a:r>
          </a:p>
        </p:txBody>
      </p:sp>
      <p:sp>
        <p:nvSpPr>
          <p:cNvPr id="19459" name="Rectangle 3"/>
          <p:cNvSpPr>
            <a:spLocks noGrp="1" noChangeArrowheads="1"/>
          </p:cNvSpPr>
          <p:nvPr>
            <p:ph type="body" idx="1"/>
          </p:nvPr>
        </p:nvSpPr>
        <p:spPr/>
        <p:txBody>
          <a:bodyPr/>
          <a:lstStyle/>
          <a:p>
            <a:r>
              <a:rPr lang="nl-NL" altLang="nl-NL"/>
              <a:t>Grabit (gratis), repareert automatisch</a:t>
            </a:r>
          </a:p>
          <a:p>
            <a:pPr lvl="1"/>
            <a:r>
              <a:rPr lang="nl-NL" altLang="nl-NL"/>
              <a:t>Wordt niet meer door ontwikkeld</a:t>
            </a:r>
          </a:p>
          <a:p>
            <a:r>
              <a:rPr lang="nl-NL" altLang="nl-NL"/>
              <a:t>Newsleecher (gratis trial)</a:t>
            </a:r>
          </a:p>
          <a:p>
            <a:r>
              <a:rPr lang="nl-NL" altLang="nl-NL"/>
              <a:t>Newsbin Pro (gratis trial)</a:t>
            </a:r>
          </a:p>
          <a:p>
            <a:r>
              <a:rPr lang="nl-NL" altLang="nl-NL"/>
              <a:t>SABnzbd (gratis), repareert automatisch</a:t>
            </a:r>
          </a:p>
          <a:p>
            <a:pPr lvl="1"/>
            <a:r>
              <a:rPr lang="nl-NL" altLang="nl-NL"/>
              <a:t>Wordt wel door ontwikkeld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a:r>
              <a:rPr lang="nl-NL" altLang="nl-NL"/>
              <a:t>Uit(in)pak programma</a:t>
            </a:r>
            <a:br>
              <a:rPr lang="nl-NL" altLang="nl-NL"/>
            </a:br>
            <a:r>
              <a:rPr lang="nl-NL" altLang="nl-NL"/>
              <a:t>Reparatie programma</a:t>
            </a:r>
          </a:p>
        </p:txBody>
      </p:sp>
      <p:sp>
        <p:nvSpPr>
          <p:cNvPr id="22531" name="Rectangle 3"/>
          <p:cNvSpPr>
            <a:spLocks noGrp="1" noChangeArrowheads="1"/>
          </p:cNvSpPr>
          <p:nvPr>
            <p:ph type="body" idx="1"/>
          </p:nvPr>
        </p:nvSpPr>
        <p:spPr/>
        <p:txBody>
          <a:bodyPr/>
          <a:lstStyle/>
          <a:p>
            <a:r>
              <a:rPr lang="nl-NL" altLang="nl-NL"/>
              <a:t>Winrar (gratis trial)</a:t>
            </a:r>
          </a:p>
          <a:p>
            <a:r>
              <a:rPr lang="nl-NL" altLang="nl-NL"/>
              <a:t>7-Zip</a:t>
            </a:r>
          </a:p>
          <a:p>
            <a:endParaRPr lang="nl-NL" altLang="nl-NL"/>
          </a:p>
          <a:p>
            <a:r>
              <a:rPr lang="nl-NL" altLang="nl-NL"/>
              <a:t>Quickpar voor handmatige reparatie</a:t>
            </a:r>
          </a:p>
          <a:p>
            <a:pPr>
              <a:buFont typeface="Wingdings" pitchFamily="2" charset="2"/>
              <a:buNone/>
            </a:pPr>
            <a:endParaRPr lang="nl-NL" altLang="nl-NL"/>
          </a:p>
          <a:p>
            <a:pPr lvl="1"/>
            <a:endParaRPr lang="nl-NL" altLang="nl-N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ngsels">
  <a:themeElements>
    <a:clrScheme name="Mengsel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Mengsels">
      <a:majorFont>
        <a:latin typeface="Tahoma"/>
        <a:ea typeface=""/>
        <a:cs typeface=""/>
      </a:majorFont>
      <a:minorFont>
        <a:latin typeface="Tahom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ngsel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ngsel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ngsel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ngsel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Mengsel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ngsel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angepast ontwerp">
  <a:themeElements>
    <a:clrScheme name="Aangepast 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angepast 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angepast 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angepast 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angepast 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angepast 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angepast 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angepast 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angepast 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angepast 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angepast 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angepast 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angepast 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angepast 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778</TotalTime>
  <Words>516</Words>
  <Application>Microsoft Office PowerPoint</Application>
  <PresentationFormat>Diavoorstelling (4:3)</PresentationFormat>
  <Paragraphs>118</Paragraphs>
  <Slides>42</Slides>
  <Notes>1</Notes>
  <HiddenSlides>0</HiddenSlides>
  <MMClips>0</MMClips>
  <ScaleCrop>false</ScaleCrop>
  <HeadingPairs>
    <vt:vector size="6" baseType="variant">
      <vt:variant>
        <vt:lpstr>Gebruikte lettertypen</vt:lpstr>
      </vt:variant>
      <vt:variant>
        <vt:i4>3</vt:i4>
      </vt:variant>
      <vt:variant>
        <vt:lpstr>Thema</vt:lpstr>
      </vt:variant>
      <vt:variant>
        <vt:i4>2</vt:i4>
      </vt:variant>
      <vt:variant>
        <vt:lpstr>Diatitels</vt:lpstr>
      </vt:variant>
      <vt:variant>
        <vt:i4>42</vt:i4>
      </vt:variant>
    </vt:vector>
  </HeadingPairs>
  <TitlesOfParts>
    <vt:vector size="47" baseType="lpstr">
      <vt:lpstr>Arial</vt:lpstr>
      <vt:lpstr>Tahoma</vt:lpstr>
      <vt:lpstr>Wingdings</vt:lpstr>
      <vt:lpstr>Mengsels</vt:lpstr>
      <vt:lpstr>Aangepast ontwerp</vt:lpstr>
      <vt:lpstr>Downloaden films en muziek</vt:lpstr>
      <vt:lpstr>(Usenet) Nieuwsgroepen </vt:lpstr>
      <vt:lpstr>Soorten nieuwsgroepen</vt:lpstr>
      <vt:lpstr>Duister gebied</vt:lpstr>
      <vt:lpstr>Alt.binairies</vt:lpstr>
      <vt:lpstr>NZB bestand</vt:lpstr>
      <vt:lpstr> Benodigde programmatuur</vt:lpstr>
      <vt:lpstr>Newsreaders voor alt. binairies</vt:lpstr>
      <vt:lpstr>Uit(in)pak programma Reparatie programma</vt:lpstr>
      <vt:lpstr>Nieuwsservers</vt:lpstr>
      <vt:lpstr>Grabit Installeren Nieuws server instellen</vt:lpstr>
      <vt:lpstr>News.just4today.net</vt:lpstr>
      <vt:lpstr>Gebruikersnaam en wachtwoord</vt:lpstr>
      <vt:lpstr>Groepslijst binnenhalen</vt:lpstr>
      <vt:lpstr>Hoofdscherm Grabit</vt:lpstr>
      <vt:lpstr>Groeplijst binnenhalen</vt:lpstr>
      <vt:lpstr>Download folder wijzigen</vt:lpstr>
      <vt:lpstr>FTD installeren en gebruikersaccount aanmaken</vt:lpstr>
      <vt:lpstr>NZB knop in FTD </vt:lpstr>
      <vt:lpstr>Updaten (posts binnenhalen)</vt:lpstr>
      <vt:lpstr>Gewenste film aanklikken Hier Harry Potter </vt:lpstr>
      <vt:lpstr>NZB klikken, gaat naar site</vt:lpstr>
      <vt:lpstr>Nieuwsgroep</vt:lpstr>
      <vt:lpstr>NZB is gedownload Dubbelklik op NZB</vt:lpstr>
      <vt:lpstr>Grabit springt open Klik op “Grab”</vt:lpstr>
      <vt:lpstr>Downloaden begint</vt:lpstr>
      <vt:lpstr>Film is binnen</vt:lpstr>
      <vt:lpstr>Uitgepakt</vt:lpstr>
      <vt:lpstr>Afspelen</vt:lpstr>
      <vt:lpstr>BitTorrent</vt:lpstr>
      <vt:lpstr>Programma installeren </vt:lpstr>
      <vt:lpstr>Torrent sites</vt:lpstr>
      <vt:lpstr>The Piratebay</vt:lpstr>
      <vt:lpstr>Zoekterm ingeven Bijvoorbeeld: Clapton</vt:lpstr>
      <vt:lpstr>Seeders en Leechers</vt:lpstr>
      <vt:lpstr>Torrent binnenhalen</vt:lpstr>
      <vt:lpstr>PowerPoint-presentatie</vt:lpstr>
      <vt:lpstr>PowerPoint-presentatie</vt:lpstr>
      <vt:lpstr>PowerPoint-presentatie</vt:lpstr>
      <vt:lpstr>PowerPoint-presentatie</vt:lpstr>
      <vt:lpstr>Albums zijn binnen</vt:lpstr>
      <vt:lpstr>PowerPoint-presentatie</vt:lpstr>
    </vt:vector>
  </TitlesOfParts>
  <Company>Privee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Usenet</dc:title>
  <dc:creator>Abe de Vries</dc:creator>
  <cp:lastModifiedBy>arievanherk</cp:lastModifiedBy>
  <cp:revision>15</cp:revision>
  <dcterms:created xsi:type="dcterms:W3CDTF">2008-04-11T07:28:44Z</dcterms:created>
  <dcterms:modified xsi:type="dcterms:W3CDTF">2015-12-12T17:01:07Z</dcterms:modified>
</cp:coreProperties>
</file>